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27.xml" ContentType="application/vnd.openxmlformats-officedocument.theme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theme/theme28.xml" ContentType="application/vnd.openxmlformats-officedocument.theme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theme/theme29.xml" ContentType="application/vnd.openxmlformats-officedocument.theme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theme/theme30.xml" ContentType="application/vnd.openxmlformats-officedocument.theme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theme/theme31.xml" ContentType="application/vnd.openxmlformats-officedocument.theme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theme/theme32.xml" ContentType="application/vnd.openxmlformats-officedocument.theme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theme/theme33.xml" ContentType="application/vnd.openxmlformats-officedocument.theme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theme/theme34.xml" ContentType="application/vnd.openxmlformats-officedocument.theme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theme/theme35.xml" ContentType="application/vnd.openxmlformats-officedocument.theme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theme/theme36.xml" ContentType="application/vnd.openxmlformats-officedocument.theme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theme/theme37.xml" ContentType="application/vnd.openxmlformats-officedocument.theme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theme/theme38.xml" ContentType="application/vnd.openxmlformats-officedocument.theme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theme/theme39.xml" ContentType="application/vnd.openxmlformats-officedocument.theme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theme/theme40.xml" ContentType="application/vnd.openxmlformats-officedocument.theme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theme/theme41.xml" ContentType="application/vnd.openxmlformats-officedocument.theme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theme/theme42.xml" ContentType="application/vnd.openxmlformats-officedocument.theme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theme/theme43.xml" ContentType="application/vnd.openxmlformats-officedocument.theme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theme/theme44.xml" ContentType="application/vnd.openxmlformats-officedocument.theme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theme/theme45.xml" ContentType="application/vnd.openxmlformats-officedocument.theme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theme/theme46.xml" ContentType="application/vnd.openxmlformats-officedocument.theme+xml"/>
  <Override PartName="/ppt/theme/theme47.xml" ContentType="application/vnd.openxmlformats-officedocument.theme+xml"/>
  <Override PartName="/ppt/theme/theme48.xml" ContentType="application/vnd.openxmlformats-officedocument.theme+xml"/>
  <Override PartName="/ppt/theme/theme49.xml" ContentType="application/vnd.openxmlformats-officedocument.theme+xml"/>
  <Override PartName="/ppt/theme/theme50.xml" ContentType="application/vnd.openxmlformats-officedocument.theme+xml"/>
  <Override PartName="/ppt/theme/theme51.xml" ContentType="application/vnd.openxmlformats-officedocument.theme+xml"/>
  <Override PartName="/ppt/slideLayouts/slideLayout507.xml" ContentType="application/vnd.openxmlformats-officedocument.presentationml.slideLayout+xml"/>
  <Override PartName="/ppt/theme/theme52.xml" ContentType="application/vnd.openxmlformats-officedocument.theme+xml"/>
  <Override PartName="/ppt/theme/theme53.xml" ContentType="application/vnd.openxmlformats-officedocument.theme+xml"/>
  <Override PartName="/ppt/theme/theme54.xml" ContentType="application/vnd.openxmlformats-officedocument.theme+xml"/>
  <Override PartName="/ppt/theme/theme55.xml" ContentType="application/vnd.openxmlformats-officedocument.theme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theme/theme56.xml" ContentType="application/vnd.openxmlformats-officedocument.theme+xml"/>
  <Override PartName="/ppt/slideLayouts/slideLayout510.xml" ContentType="application/vnd.openxmlformats-officedocument.presentationml.slideLayout+xml"/>
  <Override PartName="/ppt/theme/theme57.xml" ContentType="application/vnd.openxmlformats-officedocument.theme+xml"/>
  <Override PartName="/ppt/theme/theme58.xml" ContentType="application/vnd.openxmlformats-officedocument.theme+xml"/>
  <Override PartName="/ppt/theme/theme5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720" r:id="rId2"/>
    <p:sldMasterId id="2147483722" r:id="rId3"/>
    <p:sldMasterId id="2147483727" r:id="rId4"/>
    <p:sldMasterId id="2147483729" r:id="rId5"/>
    <p:sldMasterId id="2147483731" r:id="rId6"/>
    <p:sldMasterId id="2147483733" r:id="rId7"/>
    <p:sldMasterId id="2147483789" r:id="rId8"/>
    <p:sldMasterId id="2147483791" r:id="rId9"/>
    <p:sldMasterId id="2147483889" r:id="rId10"/>
    <p:sldMasterId id="2147483895" r:id="rId11"/>
    <p:sldMasterId id="2147484001" r:id="rId12"/>
    <p:sldMasterId id="2147484003" r:id="rId13"/>
    <p:sldMasterId id="2147484005" r:id="rId14"/>
    <p:sldMasterId id="2147484236" r:id="rId15"/>
    <p:sldMasterId id="2147484238" r:id="rId16"/>
    <p:sldMasterId id="2147484493" r:id="rId17"/>
    <p:sldMasterId id="2147484608" r:id="rId18"/>
    <p:sldMasterId id="2147484611" r:id="rId19"/>
    <p:sldMasterId id="2147484782" r:id="rId20"/>
    <p:sldMasterId id="2147484787" r:id="rId21"/>
    <p:sldMasterId id="2147484789" r:id="rId22"/>
    <p:sldMasterId id="2147484791" r:id="rId23"/>
    <p:sldMasterId id="2147484793" r:id="rId24"/>
    <p:sldMasterId id="2147484795" r:id="rId25"/>
    <p:sldMasterId id="2147484797" r:id="rId26"/>
    <p:sldMasterId id="2147484799" r:id="rId27"/>
    <p:sldMasterId id="2147484800" r:id="rId28"/>
    <p:sldMasterId id="2147484941" r:id="rId29"/>
    <p:sldMasterId id="2147484943" r:id="rId30"/>
    <p:sldMasterId id="2147485088" r:id="rId31"/>
    <p:sldMasterId id="2147485260" r:id="rId32"/>
    <p:sldMasterId id="2147485455" r:id="rId33"/>
    <p:sldMasterId id="2147485733" r:id="rId34"/>
    <p:sldMasterId id="2147485982" r:id="rId35"/>
    <p:sldMasterId id="2147488638" r:id="rId36"/>
    <p:sldMasterId id="2147488639" r:id="rId37"/>
    <p:sldMasterId id="2147488640" r:id="rId38"/>
    <p:sldMasterId id="2147488641" r:id="rId39"/>
    <p:sldMasterId id="2147488642" r:id="rId40"/>
    <p:sldMasterId id="2147488643" r:id="rId41"/>
    <p:sldMasterId id="2147488644" r:id="rId42"/>
    <p:sldMasterId id="2147488645" r:id="rId43"/>
    <p:sldMasterId id="2147488646" r:id="rId44"/>
    <p:sldMasterId id="2147488647" r:id="rId45"/>
    <p:sldMasterId id="2147488648" r:id="rId46"/>
    <p:sldMasterId id="2147489155" r:id="rId47"/>
    <p:sldMasterId id="2147489157" r:id="rId48"/>
    <p:sldMasterId id="2147489160" r:id="rId49"/>
    <p:sldMasterId id="2147489161" r:id="rId50"/>
    <p:sldMasterId id="2147489163" r:id="rId51"/>
    <p:sldMasterId id="2147489166" r:id="rId52"/>
    <p:sldMasterId id="2147489170" r:id="rId53"/>
    <p:sldMasterId id="2147489172" r:id="rId54"/>
    <p:sldMasterId id="2147489174" r:id="rId55"/>
    <p:sldMasterId id="2147489175" r:id="rId56"/>
    <p:sldMasterId id="2147489177" r:id="rId57"/>
  </p:sldMasterIdLst>
  <p:notesMasterIdLst>
    <p:notesMasterId r:id="rId65"/>
  </p:notesMasterIdLst>
  <p:handoutMasterIdLst>
    <p:handoutMasterId r:id="rId66"/>
  </p:handoutMasterIdLst>
  <p:sldIdLst>
    <p:sldId id="842" r:id="rId58"/>
    <p:sldId id="910" r:id="rId59"/>
    <p:sldId id="912" r:id="rId60"/>
    <p:sldId id="911" r:id="rId61"/>
    <p:sldId id="913" r:id="rId62"/>
    <p:sldId id="914" r:id="rId63"/>
    <p:sldId id="917" r:id="rId64"/>
  </p:sldIdLst>
  <p:sldSz cx="10668000" cy="6858000"/>
  <p:notesSz cx="6858000" cy="994568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2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2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2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2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2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2">
          <p15:clr>
            <a:srgbClr val="A4A3A4"/>
          </p15:clr>
        </p15:guide>
        <p15:guide id="2" orient="horz" pos="3984">
          <p15:clr>
            <a:srgbClr val="A4A3A4"/>
          </p15:clr>
        </p15:guide>
        <p15:guide id="3" orient="horz" pos="2064">
          <p15:clr>
            <a:srgbClr val="A4A3A4"/>
          </p15:clr>
        </p15:guide>
        <p15:guide id="4" pos="6384">
          <p15:clr>
            <a:srgbClr val="A4A3A4"/>
          </p15:clr>
        </p15:guide>
        <p15:guide id="5" pos="28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BCFCC2"/>
    <a:srgbClr val="BBFBFD"/>
    <a:srgbClr val="33CC33"/>
    <a:srgbClr val="00FFCC"/>
    <a:srgbClr val="FFFF99"/>
    <a:srgbClr val="FFFFFF"/>
    <a:srgbClr val="00CC00"/>
    <a:srgbClr val="C5F3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050" y="72"/>
      </p:cViewPr>
      <p:guideLst>
        <p:guide orient="horz" pos="912"/>
        <p:guide orient="horz" pos="3984"/>
        <p:guide orient="horz" pos="2064"/>
        <p:guide pos="6384"/>
        <p:guide pos="28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796" y="-96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Master" Target="slideMasters/slideMaster39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50" Type="http://schemas.openxmlformats.org/officeDocument/2006/relationships/slideMaster" Target="slideMasters/slideMaster50.xml"/><Relationship Id="rId55" Type="http://schemas.openxmlformats.org/officeDocument/2006/relationships/slideMaster" Target="slideMasters/slideMaster55.xml"/><Relationship Id="rId63" Type="http://schemas.openxmlformats.org/officeDocument/2006/relationships/slide" Target="slides/slide6.xml"/><Relationship Id="rId68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53" Type="http://schemas.openxmlformats.org/officeDocument/2006/relationships/slideMaster" Target="slideMasters/slideMaster53.xml"/><Relationship Id="rId58" Type="http://schemas.openxmlformats.org/officeDocument/2006/relationships/slide" Target="slides/slide1.xml"/><Relationship Id="rId66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slideMaster" Target="slideMasters/slideMaster57.xml"/><Relationship Id="rId61" Type="http://schemas.openxmlformats.org/officeDocument/2006/relationships/slide" Target="slides/slide4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Master" Target="slideMasters/slideMaster52.xml"/><Relationship Id="rId60" Type="http://schemas.openxmlformats.org/officeDocument/2006/relationships/slide" Target="slides/slide3.xml"/><Relationship Id="rId65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56" Type="http://schemas.openxmlformats.org/officeDocument/2006/relationships/slideMaster" Target="slideMasters/slideMaster56.xml"/><Relationship Id="rId64" Type="http://schemas.openxmlformats.org/officeDocument/2006/relationships/slide" Target="slides/slide7.xml"/><Relationship Id="rId69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" Target="slides/slide2.xml"/><Relationship Id="rId67" Type="http://schemas.openxmlformats.org/officeDocument/2006/relationships/presProps" Target="presProps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Master" Target="slideMasters/slideMaster54.xml"/><Relationship Id="rId62" Type="http://schemas.openxmlformats.org/officeDocument/2006/relationships/slide" Target="slides/slide5.xml"/><Relationship Id="rId7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E7F13DB-E89F-485B-AE4F-3336321EE676}" type="datetimeFigureOut">
              <a:rPr lang="en-US"/>
              <a:pPr>
                <a:defRPr/>
              </a:pPr>
              <a:t>4/19/2016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E824B6A-9BE5-4BE1-9EF9-BB9E198E9A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030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28638" y="746125"/>
            <a:ext cx="5800725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724400"/>
            <a:ext cx="5029200" cy="447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880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44880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787A2924-3E2B-4BF1-A244-9959D15175B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17004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8638" y="746125"/>
            <a:ext cx="5800725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8B35A-7A75-3441-99E5-DF9C35CEAB2B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740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 txBox="1">
            <a:spLocks noGrp="1" noChangeArrowheads="1"/>
          </p:cNvSpPr>
          <p:nvPr/>
        </p:nvSpPr>
        <p:spPr bwMode="auto">
          <a:xfrm>
            <a:off x="3886200" y="9448800"/>
            <a:ext cx="29718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EFF751-F5DA-44B9-BB0C-4F67D05485BC}" type="slidenum">
              <a:rPr kumimoji="0" lang="de-DE" altLang="fr-FR" sz="1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altLang="fr-FR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69635" name="Rectangle 7"/>
          <p:cNvSpPr txBox="1">
            <a:spLocks noGrp="1" noChangeArrowheads="1"/>
          </p:cNvSpPr>
          <p:nvPr/>
        </p:nvSpPr>
        <p:spPr bwMode="auto">
          <a:xfrm>
            <a:off x="3886200" y="9448800"/>
            <a:ext cx="29718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3D2DD1-A150-4C02-B12B-52AA06D14C1A}" type="slidenum">
              <a:rPr kumimoji="0" lang="en-US" altLang="fr-FR" sz="18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fr-FR" sz="18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696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28638" y="746125"/>
            <a:ext cx="5800725" cy="3729038"/>
          </a:xfrm>
          <a:ln/>
        </p:spPr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378756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 txBox="1">
            <a:spLocks noGrp="1" noChangeArrowheads="1"/>
          </p:cNvSpPr>
          <p:nvPr/>
        </p:nvSpPr>
        <p:spPr bwMode="auto">
          <a:xfrm>
            <a:off x="3886200" y="9448800"/>
            <a:ext cx="29718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EFF751-F5DA-44B9-BB0C-4F67D05485BC}" type="slidenum">
              <a:rPr kumimoji="0" lang="de-DE" altLang="fr-FR" sz="1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altLang="fr-FR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69635" name="Rectangle 7"/>
          <p:cNvSpPr txBox="1">
            <a:spLocks noGrp="1" noChangeArrowheads="1"/>
          </p:cNvSpPr>
          <p:nvPr/>
        </p:nvSpPr>
        <p:spPr bwMode="auto">
          <a:xfrm>
            <a:off x="3886200" y="9448800"/>
            <a:ext cx="29718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3D2DD1-A150-4C02-B12B-52AA06D14C1A}" type="slidenum">
              <a:rPr kumimoji="0" lang="en-US" altLang="fr-FR" sz="18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fr-FR" sz="18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696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28638" y="746125"/>
            <a:ext cx="5800725" cy="3729038"/>
          </a:xfrm>
          <a:ln/>
        </p:spPr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619046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528638" y="746125"/>
            <a:ext cx="5800725" cy="372903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F7391-074C-47D7-946A-98EFAAF961DA}" type="slidenum">
              <a:rPr kumimoji="0" lang="lb-L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lb-L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34804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 txBox="1">
            <a:spLocks noGrp="1" noChangeArrowheads="1"/>
          </p:cNvSpPr>
          <p:nvPr/>
        </p:nvSpPr>
        <p:spPr bwMode="auto">
          <a:xfrm>
            <a:off x="3886200" y="9448800"/>
            <a:ext cx="29718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EFF751-F5DA-44B9-BB0C-4F67D05485BC}" type="slidenum">
              <a:rPr kumimoji="0" lang="de-DE" altLang="fr-FR" sz="1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altLang="fr-FR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69635" name="Rectangle 7"/>
          <p:cNvSpPr txBox="1">
            <a:spLocks noGrp="1" noChangeArrowheads="1"/>
          </p:cNvSpPr>
          <p:nvPr/>
        </p:nvSpPr>
        <p:spPr bwMode="auto">
          <a:xfrm>
            <a:off x="3886200" y="9448800"/>
            <a:ext cx="29718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3D2DD1-A150-4C02-B12B-52AA06D14C1A}" type="slidenum">
              <a:rPr kumimoji="0" lang="en-US" altLang="fr-FR" sz="18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fr-FR" sz="18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696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28638" y="746125"/>
            <a:ext cx="5800725" cy="3729038"/>
          </a:xfrm>
          <a:ln/>
        </p:spPr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394073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 txBox="1">
            <a:spLocks noGrp="1" noChangeArrowheads="1"/>
          </p:cNvSpPr>
          <p:nvPr/>
        </p:nvSpPr>
        <p:spPr bwMode="auto">
          <a:xfrm>
            <a:off x="3886200" y="9448800"/>
            <a:ext cx="29718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EFF751-F5DA-44B9-BB0C-4F67D05485BC}" type="slidenum">
              <a:rPr kumimoji="0" lang="de-DE" altLang="fr-FR" sz="1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altLang="fr-FR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69635" name="Rectangle 7"/>
          <p:cNvSpPr txBox="1">
            <a:spLocks noGrp="1" noChangeArrowheads="1"/>
          </p:cNvSpPr>
          <p:nvPr/>
        </p:nvSpPr>
        <p:spPr bwMode="auto">
          <a:xfrm>
            <a:off x="3886200" y="9448800"/>
            <a:ext cx="29718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3D2DD1-A150-4C02-B12B-52AA06D14C1A}" type="slidenum">
              <a:rPr kumimoji="0" lang="en-US" altLang="fr-FR" sz="18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fr-FR" sz="18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696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28638" y="746125"/>
            <a:ext cx="5800725" cy="3729038"/>
          </a:xfrm>
          <a:ln/>
        </p:spPr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50468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101" y="2714771"/>
            <a:ext cx="9067800" cy="3016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3886200"/>
            <a:ext cx="74676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4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1" y="1600204"/>
            <a:ext cx="96012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987884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101" y="2130569"/>
            <a:ext cx="90678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3886200"/>
            <a:ext cx="74676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0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447C9-9AF5-4762-A5E1-1C019D97C1E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682959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274638"/>
            <a:ext cx="96012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1" y="1600204"/>
            <a:ext cx="96012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D3F61-3172-44BB-A347-EE0EA558045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469080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35" y="4407044"/>
            <a:ext cx="90678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3035" y="2906713"/>
            <a:ext cx="90678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CB695-AD38-47F8-A099-034AC27EB6A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392611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274638"/>
            <a:ext cx="96012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4"/>
            <a:ext cx="47244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72" y="1600204"/>
            <a:ext cx="47244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4E5BE-9FDF-401F-B7D2-0C85B9E4A45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620436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274638"/>
            <a:ext cx="96012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535113"/>
            <a:ext cx="47132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174875"/>
            <a:ext cx="47132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9725" y="1535113"/>
            <a:ext cx="47148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9725" y="2174875"/>
            <a:ext cx="47148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24B29-ED1F-4ABF-8BA5-C1E4033BB35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819740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274638"/>
            <a:ext cx="96012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A0132-5028-4148-857E-EACF916D10F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98003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9B26F-7909-4553-BC1D-3E9CE2775D8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627411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72" y="273050"/>
            <a:ext cx="350996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435" y="273052"/>
            <a:ext cx="59642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72" y="1435102"/>
            <a:ext cx="350996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ECDCD-B3AA-4952-A798-16CA3AA1AF8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272722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738" y="4800600"/>
            <a:ext cx="64008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0738" y="612775"/>
            <a:ext cx="64008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0738" y="5367338"/>
            <a:ext cx="64008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84294-A5F3-4C10-A8AD-4DA811B8AE5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965724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274638"/>
            <a:ext cx="96012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1" y="1600204"/>
            <a:ext cx="96012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ACEEB-B29C-42F7-8211-378320DCD38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7497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21753" y="1071563"/>
            <a:ext cx="301621" cy="5054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71563"/>
            <a:ext cx="7277100" cy="5054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110935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34300" y="274639"/>
            <a:ext cx="24003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74639"/>
            <a:ext cx="70485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BB593-5580-4810-AE1C-AEDD090C4C8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527618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101" y="2130569"/>
            <a:ext cx="90678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3886200"/>
            <a:ext cx="74676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0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404A6-73C6-47E7-9C1D-B6D0493C9DB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83627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274638"/>
            <a:ext cx="96012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1" y="1600204"/>
            <a:ext cx="96012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9A1CD-E3F8-4DA1-A980-3BB8CA42300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678325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35" y="4407044"/>
            <a:ext cx="90678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3035" y="2906713"/>
            <a:ext cx="90678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B1B9A-B49A-4D9D-B8D5-5E6F4A717AD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945256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274638"/>
            <a:ext cx="96012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4"/>
            <a:ext cx="47244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72" y="1600204"/>
            <a:ext cx="47244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B354E-670D-4263-97BC-7EF40A8040C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279664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274638"/>
            <a:ext cx="96012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535113"/>
            <a:ext cx="47132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174875"/>
            <a:ext cx="47132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9725" y="1535113"/>
            <a:ext cx="47148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9725" y="2174875"/>
            <a:ext cx="47148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BC7D63-1FA0-4DDA-A7CA-B1A505BC52A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855130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274638"/>
            <a:ext cx="96012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CC7F1-F431-48B3-B2C9-46B031FCBB6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654001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831D8-EFE4-4E49-8852-50D40EF82BA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763826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72" y="273050"/>
            <a:ext cx="350996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435" y="273052"/>
            <a:ext cx="59642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72" y="1435102"/>
            <a:ext cx="350996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8E5EA-88C4-4E3E-8F1D-4181B21498A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073706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738" y="4800600"/>
            <a:ext cx="64008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0738" y="612775"/>
            <a:ext cx="64008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0738" y="5367338"/>
            <a:ext cx="64008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72AE1-0D74-44FC-BA24-E5BE1CD87EF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9543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101" y="2714771"/>
            <a:ext cx="9067800" cy="3016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3886200"/>
            <a:ext cx="74676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C63DF-CD90-4D4E-8D06-3821AE6E5EF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446251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274638"/>
            <a:ext cx="96012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1" y="1600204"/>
            <a:ext cx="96012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08B6B-110C-441D-9AA3-618E6189ECC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030861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34300" y="274639"/>
            <a:ext cx="24003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74639"/>
            <a:ext cx="70485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ECE14-ADFB-4F83-BC90-39A7A716C4D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209440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101" y="2714771"/>
            <a:ext cx="9067800" cy="3016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3886200"/>
            <a:ext cx="74676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1D405-A332-4238-87FC-6D30CF7B755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495704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1" y="1600204"/>
            <a:ext cx="96012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774D9-3316-4E2A-A7AE-6B509EE5BE3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55182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35" y="4407044"/>
            <a:ext cx="9067800" cy="113877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3035" y="2906713"/>
            <a:ext cx="90678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C5E14-829F-49A5-BF98-A1FA0585F49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462153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4"/>
            <a:ext cx="47244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72" y="1600204"/>
            <a:ext cx="47244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B10F5-C904-4B0B-BE44-0B2F49A236F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824825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695470"/>
            <a:ext cx="9601200" cy="30162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535113"/>
            <a:ext cx="47132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174875"/>
            <a:ext cx="47132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9725" y="1535113"/>
            <a:ext cx="47148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9725" y="2174875"/>
            <a:ext cx="47148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2A2C2-CA66-45B2-B973-87FA11772AF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476416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C9121-AF25-44E9-9D76-49EF0E596A6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926314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8EB32-EC53-4BAE-A9DE-DAF28586701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216351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72" y="819549"/>
            <a:ext cx="3509963" cy="6155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435" y="273052"/>
            <a:ext cx="59642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72" y="1435102"/>
            <a:ext cx="350996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B7D7C-6982-47CE-A3EF-359B0DBB002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8928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1" y="1600204"/>
            <a:ext cx="96012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EDC80-95C3-4683-942B-50B4651B009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036045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738" y="5013538"/>
            <a:ext cx="6400800" cy="35394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0738" y="612775"/>
            <a:ext cx="64008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0738" y="5367338"/>
            <a:ext cx="64008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99D49-1249-4C81-ACF9-D1D0B3026B4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788970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1" y="1600204"/>
            <a:ext cx="96012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13C36-28BB-4065-BAF1-C6CC982E596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689461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21753" y="1071563"/>
            <a:ext cx="301621" cy="5054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71563"/>
            <a:ext cx="7277100" cy="5054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11108-D6F9-4365-BE01-90F038E9CF6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066318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101" y="2714771"/>
            <a:ext cx="9067800" cy="3016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3886200"/>
            <a:ext cx="74676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EABC4-863C-40F4-A3D3-1D2AD52A669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886250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1" y="1600204"/>
            <a:ext cx="96012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00181-2644-4DC2-B65F-2678295FBD7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944534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35" y="4407044"/>
            <a:ext cx="9067800" cy="113877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3035" y="2906713"/>
            <a:ext cx="90678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D1DB3-7420-42F6-8CA3-3979628A452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239495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4"/>
            <a:ext cx="47244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72" y="1600204"/>
            <a:ext cx="47244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8BFC6-458E-4625-B2E3-FC66361EA9F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498316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695470"/>
            <a:ext cx="9601200" cy="30162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535113"/>
            <a:ext cx="47132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174875"/>
            <a:ext cx="47132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9725" y="1535113"/>
            <a:ext cx="47148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9725" y="2174875"/>
            <a:ext cx="47148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18806-4017-4C6D-81A2-65FFD57B55F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476081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0FA3F-6D1B-48E3-9A04-526F4DAF640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02459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21637-5F52-41DC-ACBB-5ABBB05CB8A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22844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35" y="4407044"/>
            <a:ext cx="9067800" cy="113877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3035" y="2906713"/>
            <a:ext cx="90678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62C29-2435-4259-8405-00BE8787459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649204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72" y="819549"/>
            <a:ext cx="3509963" cy="6155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435" y="273052"/>
            <a:ext cx="59642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72" y="1435102"/>
            <a:ext cx="350996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92A70-9459-4002-A7AA-EC700AA7126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465037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738" y="5013538"/>
            <a:ext cx="6400800" cy="35394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0738" y="612775"/>
            <a:ext cx="64008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0738" y="5367338"/>
            <a:ext cx="64008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C9086-34C9-43B2-B7AF-EEC9C8B0B3D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427088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1" y="1600204"/>
            <a:ext cx="96012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9A96E-0704-4DBC-B0A5-61160C344BD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147523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21753" y="1071563"/>
            <a:ext cx="301621" cy="5054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71563"/>
            <a:ext cx="7277100" cy="5054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C49D2C-C77F-484D-B345-7FA06ED81E1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764075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101" y="2714771"/>
            <a:ext cx="9067800" cy="3016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3886200"/>
            <a:ext cx="74676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80F07-1B68-4E0C-8D1C-57260D02003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269150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1" y="1600204"/>
            <a:ext cx="96012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419BB-55E7-4DBF-B9AF-8362AAB8AD7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859389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35" y="4407044"/>
            <a:ext cx="9067800" cy="113877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3035" y="2906713"/>
            <a:ext cx="90678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172B2-CF38-422F-B77A-12D49A5B0AA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114561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4"/>
            <a:ext cx="47244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72" y="1600204"/>
            <a:ext cx="47244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58022-4AF0-4F92-B752-C6D6B694B8D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548498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695470"/>
            <a:ext cx="9601200" cy="30162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535113"/>
            <a:ext cx="47132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174875"/>
            <a:ext cx="47132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9725" y="1535113"/>
            <a:ext cx="47148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9725" y="2174875"/>
            <a:ext cx="47148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B3A87-2524-419E-B1D8-DEFBBBA06F7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008010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887DAD-E276-47EB-B291-F9B03149E63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5037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4"/>
            <a:ext cx="47244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72" y="1600204"/>
            <a:ext cx="47244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52328-4B13-41FC-90A1-5BB83E11FB0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449452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A9F44-1C67-49E9-BC5E-54C28A8B541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347551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72" y="819549"/>
            <a:ext cx="3509963" cy="6155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435" y="273052"/>
            <a:ext cx="59642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72" y="1435102"/>
            <a:ext cx="350996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AF4FA-E651-4E64-9450-80D524620B2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832533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738" y="5013538"/>
            <a:ext cx="6400800" cy="35394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0738" y="612775"/>
            <a:ext cx="64008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0738" y="5367338"/>
            <a:ext cx="64008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28CBB-1699-49B4-948D-84F65AC23AA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715971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1" y="1600204"/>
            <a:ext cx="96012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580AAA-3828-4DB6-8364-1B7E388A0C6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229933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21753" y="1071563"/>
            <a:ext cx="301621" cy="5054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71563"/>
            <a:ext cx="7277100" cy="5054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87AFB-F802-4D8C-BFAB-731E55532E3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184203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101" y="2714771"/>
            <a:ext cx="9067800" cy="3016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3886200"/>
            <a:ext cx="74676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B9215-A6C0-41D6-9B97-FE1380D48C4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386475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1" y="1600204"/>
            <a:ext cx="96012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8D460-F1F8-4CC7-9721-27A803F5D3F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795451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35" y="4407044"/>
            <a:ext cx="9067800" cy="113877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3035" y="2906713"/>
            <a:ext cx="90678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58F00-C56B-49B2-8B21-FF177494ADE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0083018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4"/>
            <a:ext cx="47244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72" y="1600204"/>
            <a:ext cx="47244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E37F7-FE99-4E28-B873-B5707472A65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407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695470"/>
            <a:ext cx="9601200" cy="30162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535113"/>
            <a:ext cx="47132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174875"/>
            <a:ext cx="47132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9725" y="1535113"/>
            <a:ext cx="47148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9725" y="2174875"/>
            <a:ext cx="47148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041EA-B19B-47E9-ADE3-8C400E42311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93957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695470"/>
            <a:ext cx="9601200" cy="30162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535113"/>
            <a:ext cx="47132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174875"/>
            <a:ext cx="47132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9725" y="1535113"/>
            <a:ext cx="47148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9725" y="2174875"/>
            <a:ext cx="47148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79CCE-75DA-4C5A-A4FE-408A8434B62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313451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AFA23-F28C-4B2E-8339-7A0AE44E905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839808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826AF-7AA9-4CAA-AEC0-E06C94E5F83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488791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72" y="819549"/>
            <a:ext cx="3509963" cy="6155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435" y="273052"/>
            <a:ext cx="59642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72" y="1435102"/>
            <a:ext cx="350996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15BD1-7077-4311-A208-2F8EB9A6989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040646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738" y="5013538"/>
            <a:ext cx="6400800" cy="35394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0738" y="612775"/>
            <a:ext cx="64008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0738" y="5367338"/>
            <a:ext cx="64008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7458F-F957-4964-81DB-3ED56793159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49435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1" y="1600204"/>
            <a:ext cx="96012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C22F0-D9C8-49C9-8181-1EDE677FD5B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3326204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21753" y="1071563"/>
            <a:ext cx="301621" cy="5054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71563"/>
            <a:ext cx="7277100" cy="5054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711F3-6A1D-4CBE-B2C0-C0E9BC2AD62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160796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101" y="2714771"/>
            <a:ext cx="9067800" cy="3016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3886200"/>
            <a:ext cx="74676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BB099-2664-42F5-9AA9-D2DCB892FDA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709951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1" y="1600204"/>
            <a:ext cx="96012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6FA74-CB24-4796-B5A5-D97546CF03B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114622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35" y="4407044"/>
            <a:ext cx="9067800" cy="113877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3035" y="2906713"/>
            <a:ext cx="90678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73BAF-09FA-4414-BDF4-58FD3558E9C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0159447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4"/>
            <a:ext cx="47244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72" y="1600204"/>
            <a:ext cx="47244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83ED6-5DB4-4681-A809-34A8C767B79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56644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4C38B-58A1-4EA7-9B51-FF598C6C273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348284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695470"/>
            <a:ext cx="9601200" cy="30162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535113"/>
            <a:ext cx="47132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174875"/>
            <a:ext cx="47132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9725" y="1535113"/>
            <a:ext cx="47148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9725" y="2174875"/>
            <a:ext cx="47148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324F9-11DE-4945-A668-F1FB2831D46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252313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275D6-14E5-410F-B58C-C6E86F14EC7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907097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3C5D7-DDEC-40C0-94BC-FEC70FF3612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146808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72" y="819549"/>
            <a:ext cx="3509963" cy="6155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435" y="273052"/>
            <a:ext cx="59642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72" y="1435102"/>
            <a:ext cx="350996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0B4CB-7291-45CA-8A38-DA3B2363745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829395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738" y="5013538"/>
            <a:ext cx="6400800" cy="35394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0738" y="612775"/>
            <a:ext cx="64008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0738" y="5367338"/>
            <a:ext cx="64008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73FEA-B028-449E-A629-1A1771F8E34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291135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1" y="1600204"/>
            <a:ext cx="96012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EAC06-D4B6-42B2-A225-EF4CD54BEAB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30908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21753" y="1071563"/>
            <a:ext cx="301621" cy="5054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71563"/>
            <a:ext cx="7277100" cy="5054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0FB3A-9BC4-4DC8-9094-819B5763A90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3962220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101" y="2714771"/>
            <a:ext cx="9067800" cy="3016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3886200"/>
            <a:ext cx="74676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00E1C-F153-42EF-A52A-B054AD93671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3510021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1" y="1600204"/>
            <a:ext cx="96012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886A5-218A-4B5E-81A5-2AF14F4DA5B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820886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35" y="4407044"/>
            <a:ext cx="9067800" cy="113877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3035" y="2906713"/>
            <a:ext cx="90678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0E866-82DB-4C38-B454-E21F01A6FA0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64933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75FF0-F72E-468B-A8D3-344818DB77F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3990948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4"/>
            <a:ext cx="47244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72" y="1600204"/>
            <a:ext cx="47244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8AE050-69A1-46FE-8953-91E4C4B60B6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9203556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695470"/>
            <a:ext cx="9601200" cy="30162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535113"/>
            <a:ext cx="47132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174875"/>
            <a:ext cx="47132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9725" y="1535113"/>
            <a:ext cx="47148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9725" y="2174875"/>
            <a:ext cx="47148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8B360-25A9-467D-9149-BEF4732E99B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9824470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D3025-A028-40A4-A8C9-1301BD64F89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9574678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4601F-5F45-46FB-93A5-10A956861CE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4668600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72" y="819549"/>
            <a:ext cx="3509963" cy="6155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435" y="273052"/>
            <a:ext cx="59642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72" y="1435102"/>
            <a:ext cx="350996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5F7AF-FD46-4F09-8167-2430D387454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0520349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738" y="5013538"/>
            <a:ext cx="6400800" cy="35394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0738" y="612775"/>
            <a:ext cx="64008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0738" y="5367338"/>
            <a:ext cx="64008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1083D-B360-4A04-868A-2FCB6812173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2401148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1" y="1600204"/>
            <a:ext cx="96012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ACBA6-EAAE-4891-A1EE-D1E64318F8B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9316029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21753" y="1071563"/>
            <a:ext cx="301621" cy="5054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71563"/>
            <a:ext cx="7277100" cy="5054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79066-1195-4BD7-BE04-132E66B7CA9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1113677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101" y="2714771"/>
            <a:ext cx="9067800" cy="3016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3886200"/>
            <a:ext cx="74676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D24CA-CC1D-4317-ADE5-671329515C2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1175651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1" y="1600204"/>
            <a:ext cx="96012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A4DAE-4357-4728-893A-51BED2CC310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37167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72" y="819549"/>
            <a:ext cx="3509963" cy="6155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435" y="273052"/>
            <a:ext cx="59642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72" y="1435102"/>
            <a:ext cx="350996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DCE7F-6F83-453E-9FDF-1A3BF9D8B75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4392067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35" y="4407044"/>
            <a:ext cx="9067800" cy="113877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3035" y="2906713"/>
            <a:ext cx="90678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F09FF-1B91-4442-936E-6CDC95C5EE1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6711855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4"/>
            <a:ext cx="47244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72" y="1600204"/>
            <a:ext cx="47244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1560D-0C53-4FBD-B22F-7234371785A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054812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695470"/>
            <a:ext cx="9601200" cy="30162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535113"/>
            <a:ext cx="47132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174875"/>
            <a:ext cx="47132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9725" y="1535113"/>
            <a:ext cx="47148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9725" y="2174875"/>
            <a:ext cx="47148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A36D6-5687-46D9-8565-55FD19142CB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8339839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AA776-FAD2-4700-AE5D-40954790929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1148696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D0DC5-B7CB-4F52-9B2E-C80507E2034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4055366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72" y="819549"/>
            <a:ext cx="3509963" cy="6155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435" y="273052"/>
            <a:ext cx="59642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72" y="1435102"/>
            <a:ext cx="350996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BB146-2031-449F-B85F-56E8E031A3D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6767872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738" y="5013538"/>
            <a:ext cx="6400800" cy="35394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0738" y="612775"/>
            <a:ext cx="64008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0738" y="5367338"/>
            <a:ext cx="64008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A832FB-70AD-4CC8-849F-8CC4BD41D53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887143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1" y="1600204"/>
            <a:ext cx="96012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75E50-DA17-4C86-B5A0-9275C8D3329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5655574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21753" y="1071563"/>
            <a:ext cx="301621" cy="5054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71563"/>
            <a:ext cx="7277100" cy="5054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CA1BD-2E58-46C7-88DA-12915BFB618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8145615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101" y="2714771"/>
            <a:ext cx="9067800" cy="3016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3886200"/>
            <a:ext cx="74676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6EC87-1769-4C70-80E8-52857C439B9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6721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1" y="1600204"/>
            <a:ext cx="96012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01270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738" y="5013538"/>
            <a:ext cx="6400800" cy="35394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0738" y="612775"/>
            <a:ext cx="64008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0738" y="5367338"/>
            <a:ext cx="64008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EADF99-0C4A-4011-9AE5-6D48418EA5B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6354209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1" y="1600204"/>
            <a:ext cx="96012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C48BE-5FE8-4927-88AB-EFF941F121D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8100731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35" y="4407044"/>
            <a:ext cx="9067800" cy="113877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3035" y="2906713"/>
            <a:ext cx="90678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18E7E-564C-4717-81EA-74E14E80B8A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0192877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4"/>
            <a:ext cx="47244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72" y="1600204"/>
            <a:ext cx="47244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25860D-E0DA-4FE1-9DC8-5F5583F6C49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3135848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695470"/>
            <a:ext cx="9601200" cy="30162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535113"/>
            <a:ext cx="47132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174875"/>
            <a:ext cx="47132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9725" y="1535113"/>
            <a:ext cx="47148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9725" y="2174875"/>
            <a:ext cx="47148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9BDDC-BB97-4A2B-85F6-F428B39B0C7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9713664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FBDAF-6126-44FB-A91B-AF3891153EF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8804975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9EFE8-9162-4923-BFE7-E18720A46C8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0582892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72" y="819549"/>
            <a:ext cx="3509963" cy="6155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435" y="273052"/>
            <a:ext cx="59642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72" y="1435102"/>
            <a:ext cx="350996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A870F2-FF92-4E3B-84D0-3B285E5E090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6037090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738" y="5013538"/>
            <a:ext cx="6400800" cy="35394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0738" y="612775"/>
            <a:ext cx="64008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0738" y="5367338"/>
            <a:ext cx="64008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62242-32D1-4178-B085-6E70DD849FA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0695386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1" y="1600204"/>
            <a:ext cx="96012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77608-EE1F-418C-B544-E56F71E3573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242805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21753" y="1071563"/>
            <a:ext cx="301621" cy="5054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71563"/>
            <a:ext cx="7277100" cy="5054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B093E-E324-499D-9B87-1A63271772A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36396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1" y="1600204"/>
            <a:ext cx="96012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9DC12-01FA-44F6-ABE2-3BC94D30894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4083649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101" y="2714771"/>
            <a:ext cx="9067800" cy="3016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3886200"/>
            <a:ext cx="74676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9E0E9-C99A-40D9-A341-944DC424BE5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2480625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1" y="1600204"/>
            <a:ext cx="96012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D8135-6FFC-44B9-B3FA-95FD343CBA3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5223097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35" y="4407044"/>
            <a:ext cx="9067800" cy="113877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3035" y="2906713"/>
            <a:ext cx="90678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3411E-1E70-401F-BDCC-C13E3BEE254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4435171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4"/>
            <a:ext cx="47244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72" y="1600204"/>
            <a:ext cx="47244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45C77-B7E3-4EB4-991C-CFEE4E4D1B5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3637226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695470"/>
            <a:ext cx="9601200" cy="30162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535113"/>
            <a:ext cx="47132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174875"/>
            <a:ext cx="47132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9725" y="1535113"/>
            <a:ext cx="47148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9725" y="2174875"/>
            <a:ext cx="47148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84836-3B96-41A7-9A89-324778B3056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0956569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776D0-0085-47F6-8728-DCB64B66B89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8150977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D8ACA-CD17-4CA7-B455-A2B251829AD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5196199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72" y="819549"/>
            <a:ext cx="3509963" cy="6155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435" y="273052"/>
            <a:ext cx="59642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72" y="1435102"/>
            <a:ext cx="350996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4DEEC-8B05-4525-B0FB-3DF8CF694B3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3156777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738" y="5013538"/>
            <a:ext cx="6400800" cy="35394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0738" y="612775"/>
            <a:ext cx="64008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0738" y="5367338"/>
            <a:ext cx="64008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EEBE8-E0E2-4993-ABEF-086369BE06F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9489765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1" y="1600204"/>
            <a:ext cx="96012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71AC9-BB94-4456-ABE2-83E9F36E5D8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80189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21753" y="1071563"/>
            <a:ext cx="301621" cy="5054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71563"/>
            <a:ext cx="7277100" cy="5054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C0B83-033D-4873-991F-A5A52E3C753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8667944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21753" y="1071563"/>
            <a:ext cx="301621" cy="5054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71563"/>
            <a:ext cx="7277100" cy="5054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B59A9-41FF-4AA8-A600-9B2722C4FC0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8413530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101" y="2130569"/>
            <a:ext cx="90678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3886200"/>
            <a:ext cx="74676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88494377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1" y="1600204"/>
            <a:ext cx="96012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4958828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35" y="4407044"/>
            <a:ext cx="90678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3035" y="2906713"/>
            <a:ext cx="90678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729316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4"/>
            <a:ext cx="47244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72" y="1600204"/>
            <a:ext cx="47244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2712997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274638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535113"/>
            <a:ext cx="47132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174875"/>
            <a:ext cx="47132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9725" y="1535113"/>
            <a:ext cx="47148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9725" y="2174875"/>
            <a:ext cx="47148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1335729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4337479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8147572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72" y="273050"/>
            <a:ext cx="350996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435" y="273052"/>
            <a:ext cx="59642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72" y="1435102"/>
            <a:ext cx="350996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2190468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738" y="4800600"/>
            <a:ext cx="64008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0738" y="612775"/>
            <a:ext cx="64008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0738" y="5367338"/>
            <a:ext cx="64008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68658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101" y="2714771"/>
            <a:ext cx="9067800" cy="3016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3886200"/>
            <a:ext cx="74676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9D1F9-655B-4D9D-85CB-D67C6002334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7232815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1" y="1600204"/>
            <a:ext cx="96012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9473450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34300" y="762003"/>
            <a:ext cx="2400300" cy="5364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762003"/>
            <a:ext cx="7048500" cy="5364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925039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101" y="2130569"/>
            <a:ext cx="90678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3886200"/>
            <a:ext cx="74676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3279911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1" y="1600204"/>
            <a:ext cx="96012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05063324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35" y="4407044"/>
            <a:ext cx="90678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3035" y="2906713"/>
            <a:ext cx="90678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7341759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4"/>
            <a:ext cx="47244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72" y="1600204"/>
            <a:ext cx="47244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0521987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274638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535113"/>
            <a:ext cx="47132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174875"/>
            <a:ext cx="47132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9725" y="1535113"/>
            <a:ext cx="47148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9725" y="2174875"/>
            <a:ext cx="47148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2622920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2041651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8370983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72" y="273050"/>
            <a:ext cx="350996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435" y="273052"/>
            <a:ext cx="59642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72" y="1435102"/>
            <a:ext cx="350996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15081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1" y="1600204"/>
            <a:ext cx="96012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80DAF-81A4-4835-8C93-7E0E9D6B41B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8111125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738" y="4800600"/>
            <a:ext cx="64008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0738" y="612775"/>
            <a:ext cx="64008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0738" y="5367338"/>
            <a:ext cx="64008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1619209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1" y="1600204"/>
            <a:ext cx="96012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8844655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34300" y="762003"/>
            <a:ext cx="2400300" cy="5364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762003"/>
            <a:ext cx="7048500" cy="5364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8509195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101" y="2130569"/>
            <a:ext cx="90678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3886200"/>
            <a:ext cx="74676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07052682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1" y="1600204"/>
            <a:ext cx="96012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1919017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35" y="4407044"/>
            <a:ext cx="90678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3035" y="2906713"/>
            <a:ext cx="90678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2803196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4"/>
            <a:ext cx="47244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72" y="1600204"/>
            <a:ext cx="47244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3880635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274638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535113"/>
            <a:ext cx="47132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174875"/>
            <a:ext cx="47132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9725" y="1535113"/>
            <a:ext cx="47148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9725" y="2174875"/>
            <a:ext cx="47148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4749890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9388066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17990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35" y="4407044"/>
            <a:ext cx="9067800" cy="113877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3035" y="2906713"/>
            <a:ext cx="90678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DA7D8-572B-41FA-8034-DD3D7DB3CBA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4094292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72" y="273050"/>
            <a:ext cx="350996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435" y="273052"/>
            <a:ext cx="59642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72" y="1435102"/>
            <a:ext cx="350996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0129539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738" y="4800600"/>
            <a:ext cx="64008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0738" y="612775"/>
            <a:ext cx="64008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0738" y="5367338"/>
            <a:ext cx="64008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0044501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1" y="1600204"/>
            <a:ext cx="96012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5176134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34300" y="762003"/>
            <a:ext cx="2400300" cy="5364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762003"/>
            <a:ext cx="7048500" cy="5364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1035750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101" y="2130569"/>
            <a:ext cx="90678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3886200"/>
            <a:ext cx="74676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96479129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1" y="1600204"/>
            <a:ext cx="96012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2551535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35" y="4407044"/>
            <a:ext cx="90678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3035" y="2906713"/>
            <a:ext cx="90678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7977060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4"/>
            <a:ext cx="47244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72" y="1600204"/>
            <a:ext cx="47244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3380559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274638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535113"/>
            <a:ext cx="47132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174875"/>
            <a:ext cx="47132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9725" y="1535113"/>
            <a:ext cx="47148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9725" y="2174875"/>
            <a:ext cx="47148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127365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27570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4"/>
            <a:ext cx="47244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72" y="1600204"/>
            <a:ext cx="47244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4C5B5-0E2E-4CE2-A052-EB4BD4D3267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7147621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6384645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72" y="273050"/>
            <a:ext cx="350996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435" y="273052"/>
            <a:ext cx="59642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72" y="1435102"/>
            <a:ext cx="350996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9471320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738" y="4800600"/>
            <a:ext cx="64008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0738" y="612775"/>
            <a:ext cx="64008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0738" y="5367338"/>
            <a:ext cx="64008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9148549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1" y="1600204"/>
            <a:ext cx="96012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9952787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34300" y="762003"/>
            <a:ext cx="2400300" cy="5364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762003"/>
            <a:ext cx="7048500" cy="5364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5449927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101" y="2130569"/>
            <a:ext cx="90678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3886200"/>
            <a:ext cx="74676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49377516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1" y="1600204"/>
            <a:ext cx="96012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4416000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35" y="4407044"/>
            <a:ext cx="90678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3035" y="2906713"/>
            <a:ext cx="90678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698342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4"/>
            <a:ext cx="47244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72" y="1600204"/>
            <a:ext cx="47244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2826676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274638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535113"/>
            <a:ext cx="47132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174875"/>
            <a:ext cx="47132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9725" y="1535113"/>
            <a:ext cx="47148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9725" y="2174875"/>
            <a:ext cx="47148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30185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695470"/>
            <a:ext cx="9601200" cy="30162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535113"/>
            <a:ext cx="47132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174875"/>
            <a:ext cx="47132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9725" y="1535113"/>
            <a:ext cx="47148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9725" y="2174875"/>
            <a:ext cx="47148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F76CF-CE4A-4E73-8E34-F6EBF319937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1669025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54579883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0469269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72" y="273050"/>
            <a:ext cx="350996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435" y="273052"/>
            <a:ext cx="59642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72" y="1435102"/>
            <a:ext cx="350996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9870322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738" y="4800600"/>
            <a:ext cx="64008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0738" y="612775"/>
            <a:ext cx="64008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0738" y="5367338"/>
            <a:ext cx="64008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9257591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1" y="1600204"/>
            <a:ext cx="96012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7962668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34300" y="762003"/>
            <a:ext cx="2400300" cy="5364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762003"/>
            <a:ext cx="7048500" cy="5364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8445599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101" y="2130569"/>
            <a:ext cx="90678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3886200"/>
            <a:ext cx="74676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921910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1" y="1600204"/>
            <a:ext cx="96012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1496939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35" y="4407044"/>
            <a:ext cx="90678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3035" y="2906713"/>
            <a:ext cx="90678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0476073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4"/>
            <a:ext cx="47244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72" y="1600204"/>
            <a:ext cx="47244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50162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0A239-211F-4C49-B786-3ACE38C4AC4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788453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274638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535113"/>
            <a:ext cx="47132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174875"/>
            <a:ext cx="47132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9725" y="1535113"/>
            <a:ext cx="47148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9725" y="2174875"/>
            <a:ext cx="47148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903450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17800279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9214557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72" y="273050"/>
            <a:ext cx="350996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435" y="273052"/>
            <a:ext cx="59642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72" y="1435102"/>
            <a:ext cx="350996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7072053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738" y="4800600"/>
            <a:ext cx="64008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0738" y="612775"/>
            <a:ext cx="64008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0738" y="5367338"/>
            <a:ext cx="64008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8535610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1" y="1600204"/>
            <a:ext cx="96012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2925869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34300" y="762003"/>
            <a:ext cx="2400300" cy="5364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762003"/>
            <a:ext cx="7048500" cy="5364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7848772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101" y="2130569"/>
            <a:ext cx="90678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3886200"/>
            <a:ext cx="74676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72951667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1" y="1600204"/>
            <a:ext cx="96012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3296501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35" y="4407044"/>
            <a:ext cx="90678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3035" y="2906713"/>
            <a:ext cx="90678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6375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9C747-E943-4E84-A49A-472B6548B1F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7015720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4"/>
            <a:ext cx="47244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72" y="1600204"/>
            <a:ext cx="47244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5776251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274638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535113"/>
            <a:ext cx="47132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174875"/>
            <a:ext cx="47132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9725" y="1535113"/>
            <a:ext cx="47148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9725" y="2174875"/>
            <a:ext cx="47148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3569834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9942924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2070992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72" y="273050"/>
            <a:ext cx="350996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435" y="273052"/>
            <a:ext cx="59642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72" y="1435102"/>
            <a:ext cx="350996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4149279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738" y="4800600"/>
            <a:ext cx="64008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0738" y="612775"/>
            <a:ext cx="64008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0738" y="5367338"/>
            <a:ext cx="64008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107249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1" y="1600204"/>
            <a:ext cx="96012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887278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34300" y="762003"/>
            <a:ext cx="2400300" cy="5364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762003"/>
            <a:ext cx="7048500" cy="5364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3169744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101" y="2130569"/>
            <a:ext cx="90678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3886200"/>
            <a:ext cx="74676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34148208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1" y="1600204"/>
            <a:ext cx="96012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5491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35" y="4407044"/>
            <a:ext cx="9067800" cy="113877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3035" y="2906713"/>
            <a:ext cx="90678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81108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72" y="819549"/>
            <a:ext cx="3509963" cy="6155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435" y="273052"/>
            <a:ext cx="59642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72" y="1435102"/>
            <a:ext cx="350996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A54F1-2672-4104-A975-4F870122EE8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6387956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35" y="4407044"/>
            <a:ext cx="90678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3035" y="2906713"/>
            <a:ext cx="90678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6546261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4"/>
            <a:ext cx="47244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72" y="1600204"/>
            <a:ext cx="47244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3563174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274638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535113"/>
            <a:ext cx="47132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174875"/>
            <a:ext cx="47132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9725" y="1535113"/>
            <a:ext cx="47148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9725" y="2174875"/>
            <a:ext cx="47148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0306825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8597594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3564756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72" y="273050"/>
            <a:ext cx="350996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435" y="273052"/>
            <a:ext cx="59642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72" y="1435102"/>
            <a:ext cx="350996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3189446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738" y="4800600"/>
            <a:ext cx="64008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0738" y="612775"/>
            <a:ext cx="64008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0738" y="5367338"/>
            <a:ext cx="64008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3258314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1" y="1600204"/>
            <a:ext cx="96012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9643669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34300" y="762003"/>
            <a:ext cx="2400300" cy="5364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762003"/>
            <a:ext cx="7048500" cy="5364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9474944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101" y="2130569"/>
            <a:ext cx="90678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3886200"/>
            <a:ext cx="74676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206704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738" y="5013538"/>
            <a:ext cx="6400800" cy="35394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0738" y="612775"/>
            <a:ext cx="64008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0738" y="5367338"/>
            <a:ext cx="64008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9118C-6B74-4B28-88BF-B6571C26B5C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3410815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1" y="1600204"/>
            <a:ext cx="96012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8667205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35" y="4407044"/>
            <a:ext cx="90678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3035" y="2906713"/>
            <a:ext cx="90678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2259937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4"/>
            <a:ext cx="47244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72" y="1600204"/>
            <a:ext cx="47244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1043219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274638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535113"/>
            <a:ext cx="47132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174875"/>
            <a:ext cx="47132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9725" y="1535113"/>
            <a:ext cx="47148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9725" y="2174875"/>
            <a:ext cx="47148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3695856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5330423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616790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72" y="273050"/>
            <a:ext cx="350996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435" y="273052"/>
            <a:ext cx="59642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72" y="1435102"/>
            <a:ext cx="350996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0532421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738" y="4800600"/>
            <a:ext cx="64008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0738" y="612775"/>
            <a:ext cx="64008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0738" y="5367338"/>
            <a:ext cx="64008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8366223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1" y="1600204"/>
            <a:ext cx="96012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6245920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34300" y="762003"/>
            <a:ext cx="2400300" cy="5364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762003"/>
            <a:ext cx="7048500" cy="5364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42189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1" y="1600204"/>
            <a:ext cx="96012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38CA6-8341-4D9D-8D45-61CBF922826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2323066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101" y="2130569"/>
            <a:ext cx="90678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3886200"/>
            <a:ext cx="74676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0460336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1" y="1600204"/>
            <a:ext cx="96012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0164242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35" y="4407044"/>
            <a:ext cx="90678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3035" y="2906713"/>
            <a:ext cx="90678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5253951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4"/>
            <a:ext cx="47244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72" y="1600204"/>
            <a:ext cx="47244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9052913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274638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535113"/>
            <a:ext cx="47132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174875"/>
            <a:ext cx="47132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9725" y="1535113"/>
            <a:ext cx="47148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9725" y="2174875"/>
            <a:ext cx="47148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2177090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2217152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536768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72" y="273050"/>
            <a:ext cx="350996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435" y="273052"/>
            <a:ext cx="59642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72" y="1435102"/>
            <a:ext cx="350996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2117825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738" y="4800600"/>
            <a:ext cx="64008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0738" y="612775"/>
            <a:ext cx="64008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0738" y="5367338"/>
            <a:ext cx="64008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3372434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1" y="1600204"/>
            <a:ext cx="96012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65324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21753" y="1071563"/>
            <a:ext cx="301621" cy="5054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71563"/>
            <a:ext cx="7277100" cy="5054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7BA7C-4DB9-49EF-9497-32C712A3A0B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3234445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34300" y="762003"/>
            <a:ext cx="2400300" cy="5364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762003"/>
            <a:ext cx="7048500" cy="5364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8166035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101" y="2714771"/>
            <a:ext cx="9067800" cy="3016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3886200"/>
            <a:ext cx="74676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6053D-1C62-45CF-ADBF-5083F1731DB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489913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1" y="1600204"/>
            <a:ext cx="96012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AAECA-2EF8-49E2-B975-0EE5D8A9074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305538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35" y="4407044"/>
            <a:ext cx="9067800" cy="113877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3035" y="2906713"/>
            <a:ext cx="90678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8FEB72-B9C3-4902-B81C-A3552A33C60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6280131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4"/>
            <a:ext cx="47244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72" y="1600204"/>
            <a:ext cx="47244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DCE27C-8787-4F0F-97D6-B9B5595B662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9386840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695470"/>
            <a:ext cx="9601200" cy="30162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535113"/>
            <a:ext cx="47132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174875"/>
            <a:ext cx="47132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9725" y="1535113"/>
            <a:ext cx="47148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9725" y="2174875"/>
            <a:ext cx="47148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9E4FC-EB6E-4C52-89FC-E4E48AD7DA9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2338400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08A25-E435-45F6-8B28-4B5E980086F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930124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F8B4A-9FC6-437C-BEEC-9A34FB8037A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5731814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72" y="819549"/>
            <a:ext cx="3509963" cy="6155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435" y="273052"/>
            <a:ext cx="59642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72" y="1435102"/>
            <a:ext cx="350996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BE569-48EF-4C41-8742-925ACE19C18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5678250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738" y="5013538"/>
            <a:ext cx="6400800" cy="35394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0738" y="612775"/>
            <a:ext cx="64008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0738" y="5367338"/>
            <a:ext cx="64008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40009-C7D8-4214-A659-7A40804D25A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40259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101" y="2714771"/>
            <a:ext cx="9067800" cy="3016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3886200"/>
            <a:ext cx="74676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052CC-E23E-4251-9643-1E72E4DFD21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861231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1" y="1600204"/>
            <a:ext cx="96012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3517C-9AFC-449E-81B0-66A6B0B00D8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5690218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21753" y="1071563"/>
            <a:ext cx="301621" cy="5054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71563"/>
            <a:ext cx="7277100" cy="5054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9649E0-37E2-4A08-8E33-B395F0AF8C8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726431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101" y="2714771"/>
            <a:ext cx="9067800" cy="3016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3886200"/>
            <a:ext cx="74676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3F3EA-11A1-4D91-82B9-CAC2F5137A0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786055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1" y="1600204"/>
            <a:ext cx="96012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4E409-0F38-41BD-92BB-34E5354E2DB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9441742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35" y="4407044"/>
            <a:ext cx="9067800" cy="113877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3035" y="2906713"/>
            <a:ext cx="90678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59A4B-DDF8-4F3A-A381-F6F24E712D9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7651800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4"/>
            <a:ext cx="47244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72" y="1600204"/>
            <a:ext cx="47244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0C40C-CCD6-4A8C-B881-A0623126EF2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4812020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695470"/>
            <a:ext cx="9601200" cy="30162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535113"/>
            <a:ext cx="47132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174875"/>
            <a:ext cx="47132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9725" y="1535113"/>
            <a:ext cx="47148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9725" y="2174875"/>
            <a:ext cx="47148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09569-BCE9-444D-9FC4-C9A204B5B7F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8531085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BE3A8-F169-40C1-A0E7-A4C23D464FD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3949228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9EDC5-9FDE-4AFA-98EC-E2DD76823CD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647131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72" y="819549"/>
            <a:ext cx="3509963" cy="6155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435" y="273052"/>
            <a:ext cx="59642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72" y="1435102"/>
            <a:ext cx="350996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DDADE-FF18-4C6B-9990-68722A0894B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75620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1" y="1600204"/>
            <a:ext cx="96012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E0920B-AA3F-423C-B8D0-396D306FE0E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8621826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738" y="5013538"/>
            <a:ext cx="6400800" cy="35394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0738" y="612775"/>
            <a:ext cx="64008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0738" y="5367338"/>
            <a:ext cx="64008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F44D5-A668-4EA6-A37A-A46B775704B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9920628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1" y="1600204"/>
            <a:ext cx="96012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7EB92-93DC-4612-95FE-E14ABA4F7D6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3956750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21753" y="1071563"/>
            <a:ext cx="301621" cy="5054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71563"/>
            <a:ext cx="7277100" cy="5054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B76C3-98ED-421D-8FBC-B5EF089BA7F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090625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101" y="2714771"/>
            <a:ext cx="9067800" cy="3016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3886200"/>
            <a:ext cx="74676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EC35C-5712-472F-AD98-E1A679B0FDD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3431750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1" y="1600204"/>
            <a:ext cx="96012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1E1D8-61C0-435B-9CFC-6D87D9406C9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2503466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35" y="4407044"/>
            <a:ext cx="9067800" cy="113877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3035" y="2906713"/>
            <a:ext cx="90678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058CE-431F-44AE-8056-2DF71984778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1902740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4"/>
            <a:ext cx="47244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72" y="1600204"/>
            <a:ext cx="47244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AFB51-8D82-41B6-82EF-71ED5D10494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5168337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695470"/>
            <a:ext cx="9601200" cy="30162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535113"/>
            <a:ext cx="47132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174875"/>
            <a:ext cx="47132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9725" y="1535113"/>
            <a:ext cx="47148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9725" y="2174875"/>
            <a:ext cx="47148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7A995-87D3-443C-9ECE-14F82C65458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2370949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8E19C-EE5C-466C-87F1-8CBFFCAAF0D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206441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734C6-D6F6-4029-B418-7E45A5A3DC6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50301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35" y="4407044"/>
            <a:ext cx="9067800" cy="113877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3035" y="2906713"/>
            <a:ext cx="90678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CC391-03D8-41CE-B1B4-3F2FD2B260D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9605999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72" y="819549"/>
            <a:ext cx="3509963" cy="6155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435" y="273052"/>
            <a:ext cx="59642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72" y="1435102"/>
            <a:ext cx="350996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A1392B-65B5-4DDF-A70F-485CA0EE1F8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7553623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738" y="5013538"/>
            <a:ext cx="6400800" cy="35394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0738" y="612775"/>
            <a:ext cx="64008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0738" y="5367338"/>
            <a:ext cx="64008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41094-4F5F-49C5-9619-4A6B571ABA3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5481368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1" y="1600204"/>
            <a:ext cx="96012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BD70B-5D9A-4BDD-91E9-0A4AD00FA78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9059567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21753" y="1071563"/>
            <a:ext cx="301621" cy="5054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71563"/>
            <a:ext cx="7277100" cy="5054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F1A41-DF0F-41C6-B51D-6C77F7D06E7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8816712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101" y="2714771"/>
            <a:ext cx="9067800" cy="3016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3886200"/>
            <a:ext cx="74676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33252170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1" y="1600204"/>
            <a:ext cx="96012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0665476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35" y="4407044"/>
            <a:ext cx="9067800" cy="113877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3035" y="2906713"/>
            <a:ext cx="90678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3135254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4"/>
            <a:ext cx="47244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72" y="1600204"/>
            <a:ext cx="47244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9976976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695470"/>
            <a:ext cx="9601200" cy="30162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535113"/>
            <a:ext cx="47132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174875"/>
            <a:ext cx="47132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9725" y="1535113"/>
            <a:ext cx="47148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9725" y="2174875"/>
            <a:ext cx="47148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2768669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26522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4"/>
            <a:ext cx="47244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72" y="1600204"/>
            <a:ext cx="47244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665E5-8988-40B4-A37E-5666683E51C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013628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7245176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72" y="819549"/>
            <a:ext cx="3509963" cy="6155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435" y="273052"/>
            <a:ext cx="59642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72" y="1435102"/>
            <a:ext cx="350996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4632384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738" y="5013538"/>
            <a:ext cx="6400800" cy="35394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0738" y="612775"/>
            <a:ext cx="64008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0738" y="5367338"/>
            <a:ext cx="64008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4783122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1" y="1600204"/>
            <a:ext cx="96012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7007508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21753" y="1071563"/>
            <a:ext cx="301621" cy="5054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71563"/>
            <a:ext cx="7277100" cy="5054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7797600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101" y="2130569"/>
            <a:ext cx="90678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3886200"/>
            <a:ext cx="74676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07031145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1" y="1600204"/>
            <a:ext cx="96012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8500435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35" y="4407044"/>
            <a:ext cx="90678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3035" y="2906713"/>
            <a:ext cx="90678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8370383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4"/>
            <a:ext cx="47244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72" y="1600204"/>
            <a:ext cx="47244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1108197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274638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535113"/>
            <a:ext cx="47132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174875"/>
            <a:ext cx="47132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9725" y="1535113"/>
            <a:ext cx="47148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9725" y="2174875"/>
            <a:ext cx="47148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65996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695470"/>
            <a:ext cx="9601200" cy="30162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535113"/>
            <a:ext cx="47132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174875"/>
            <a:ext cx="47132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9725" y="1535113"/>
            <a:ext cx="47148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9725" y="2174875"/>
            <a:ext cx="47148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C6823-E384-42DD-908B-DACAFC22522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1301767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05850251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5133180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72" y="273050"/>
            <a:ext cx="350996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435" y="273052"/>
            <a:ext cx="59642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72" y="1435102"/>
            <a:ext cx="350996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894604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738" y="4800600"/>
            <a:ext cx="64008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0738" y="612775"/>
            <a:ext cx="64008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0738" y="5367338"/>
            <a:ext cx="64008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4616063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1" y="1600204"/>
            <a:ext cx="96012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2537807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34300" y="838201"/>
            <a:ext cx="2400300" cy="5287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838201"/>
            <a:ext cx="7048500" cy="5287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1534079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101" y="2714771"/>
            <a:ext cx="9067800" cy="3016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3886200"/>
            <a:ext cx="74676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2064332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1" y="1600204"/>
            <a:ext cx="96012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7455106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35" y="4407044"/>
            <a:ext cx="9067800" cy="113877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3035" y="2906713"/>
            <a:ext cx="90678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8615976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4"/>
            <a:ext cx="47244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72" y="1600204"/>
            <a:ext cx="47244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09389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C6E69-64E6-4933-B8BE-2B413E84D53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0789987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695470"/>
            <a:ext cx="9601200" cy="30162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535113"/>
            <a:ext cx="47132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174875"/>
            <a:ext cx="47132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9725" y="1535113"/>
            <a:ext cx="47148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9725" y="2174875"/>
            <a:ext cx="47148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7513687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15614036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6072601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72" y="819549"/>
            <a:ext cx="3509963" cy="6155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435" y="273052"/>
            <a:ext cx="59642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72" y="1435102"/>
            <a:ext cx="350996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9096513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738" y="5013538"/>
            <a:ext cx="6400800" cy="35394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0738" y="612775"/>
            <a:ext cx="64008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0738" y="5367338"/>
            <a:ext cx="64008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0048514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1" y="1600204"/>
            <a:ext cx="96012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606709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21753" y="1071563"/>
            <a:ext cx="301621" cy="5054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71563"/>
            <a:ext cx="7277100" cy="5054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8696766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101" y="2714771"/>
            <a:ext cx="9067800" cy="3016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3886200"/>
            <a:ext cx="74676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89769572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1" y="1600204"/>
            <a:ext cx="96012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2855922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35" y="4407044"/>
            <a:ext cx="9067800" cy="113877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3035" y="2906713"/>
            <a:ext cx="90678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1468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4"/>
            <a:ext cx="47244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72" y="1600204"/>
            <a:ext cx="47244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84839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52D70-6D55-4490-A38F-F535F9BE8C7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22743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4"/>
            <a:ext cx="47244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72" y="1600204"/>
            <a:ext cx="47244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1972612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695470"/>
            <a:ext cx="9601200" cy="30162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535113"/>
            <a:ext cx="47132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174875"/>
            <a:ext cx="47132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9725" y="1535113"/>
            <a:ext cx="47148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9725" y="2174875"/>
            <a:ext cx="47148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9972547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1478383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6292931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72" y="819549"/>
            <a:ext cx="3509963" cy="6155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435" y="273052"/>
            <a:ext cx="59642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72" y="1435102"/>
            <a:ext cx="350996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6633216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738" y="5013538"/>
            <a:ext cx="6400800" cy="35394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0738" y="612775"/>
            <a:ext cx="64008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0738" y="5367338"/>
            <a:ext cx="64008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872899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1" y="1600204"/>
            <a:ext cx="96012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9697608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21753" y="1071563"/>
            <a:ext cx="301621" cy="5054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71563"/>
            <a:ext cx="7277100" cy="5054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6890328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101" y="2714771"/>
            <a:ext cx="9067800" cy="3016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3886200"/>
            <a:ext cx="74676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FB04C-F5A5-4B97-9C7B-45A28D5DEE8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709988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1" y="1600204"/>
            <a:ext cx="96012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93751-7FF0-4459-A454-17DE9A35107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51891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72" y="819549"/>
            <a:ext cx="3509963" cy="6155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435" y="273052"/>
            <a:ext cx="59642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72" y="1435102"/>
            <a:ext cx="350996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D54C6-D2BD-4214-8EF2-EA26FB8028A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5909336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35" y="4407044"/>
            <a:ext cx="9067800" cy="113877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3035" y="2906713"/>
            <a:ext cx="90678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C1351-1A3B-477B-9B7B-F4934DA0D63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8649363"/>
      </p:ext>
    </p:extLst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4"/>
            <a:ext cx="47244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72" y="1600204"/>
            <a:ext cx="47244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27BB1-8A2D-406B-B6F3-3A408C6A64B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5359903"/>
      </p:ext>
    </p:extLst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695470"/>
            <a:ext cx="9601200" cy="30162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535113"/>
            <a:ext cx="47132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174875"/>
            <a:ext cx="47132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9725" y="1535113"/>
            <a:ext cx="47148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9725" y="2174875"/>
            <a:ext cx="47148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CBB00-DB65-4570-BFD0-AFC410693E4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5841629"/>
      </p:ext>
    </p:extLst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150F4-C9CC-49A2-BA83-D0FF4B9BC40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6692059"/>
      </p:ext>
    </p:extLst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8BD5D-FE02-4368-97AF-B2A24DF254E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0403733"/>
      </p:ext>
    </p:extLst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72" y="819549"/>
            <a:ext cx="3509963" cy="6155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435" y="273052"/>
            <a:ext cx="59642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72" y="1435102"/>
            <a:ext cx="350996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88073-6D3C-4BFA-9923-C899D63A4D4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1603420"/>
      </p:ext>
    </p:extLst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738" y="5013538"/>
            <a:ext cx="6400800" cy="35394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0738" y="612775"/>
            <a:ext cx="64008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0738" y="5367338"/>
            <a:ext cx="64008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8629B-221E-4944-A7A9-564351319CC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9256333"/>
      </p:ext>
    </p:extLst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1" y="1600204"/>
            <a:ext cx="96012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F8A99-679F-4BA4-B564-FC609785248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5771098"/>
      </p:ext>
    </p:extLst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21753" y="1071563"/>
            <a:ext cx="301621" cy="5054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71563"/>
            <a:ext cx="7277100" cy="5054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9AD3A-6C17-49C5-9D0F-A279E452A17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0958793"/>
      </p:ext>
    </p:extLst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101" y="2714771"/>
            <a:ext cx="9067800" cy="3016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3886200"/>
            <a:ext cx="74676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E17926-A665-48B7-967E-65EC642A5DC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12986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738" y="5013538"/>
            <a:ext cx="6400800" cy="35394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0738" y="612775"/>
            <a:ext cx="64008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0738" y="5367338"/>
            <a:ext cx="64008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1A01E-118C-4A1F-9A2D-C0E155332FE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312270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1" y="1600204"/>
            <a:ext cx="96012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3101F-5526-45CB-B49C-E715A11F534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832913"/>
      </p:ext>
    </p:extLst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35" y="4407044"/>
            <a:ext cx="9067800" cy="113877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3035" y="2906713"/>
            <a:ext cx="90678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BB564-354F-401F-B34B-F9E543CA061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3034933"/>
      </p:ext>
    </p:extLst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4"/>
            <a:ext cx="47244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72" y="1600204"/>
            <a:ext cx="47244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C5CEE-CD00-4230-AA8C-1D6954AB753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3004285"/>
      </p:ext>
    </p:extLst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695470"/>
            <a:ext cx="9601200" cy="30162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535113"/>
            <a:ext cx="47132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174875"/>
            <a:ext cx="47132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9725" y="1535113"/>
            <a:ext cx="47148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9725" y="2174875"/>
            <a:ext cx="47148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271D00-FFB9-409A-A523-00245717717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4609682"/>
      </p:ext>
    </p:extLst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CF909-C868-461D-8CBB-BF677FC1718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711969"/>
      </p:ext>
    </p:extLst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581DD-935B-45CB-BB03-15DC3FA2826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5535513"/>
      </p:ext>
    </p:extLst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72" y="819549"/>
            <a:ext cx="3509963" cy="6155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435" y="273052"/>
            <a:ext cx="59642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72" y="1435102"/>
            <a:ext cx="350996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2EF7B-9309-4A1E-94EB-1008B11F9E4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6070033"/>
      </p:ext>
    </p:extLst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738" y="5013538"/>
            <a:ext cx="6400800" cy="35394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0738" y="612775"/>
            <a:ext cx="64008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0738" y="5367338"/>
            <a:ext cx="64008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CF6E2-D45A-451E-A24E-CE29EC87250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7794676"/>
      </p:ext>
    </p:extLst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1" y="1600204"/>
            <a:ext cx="96012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26535-4A23-4895-B46E-EA772195A5F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9786929"/>
      </p:ext>
    </p:extLst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21753" y="1071563"/>
            <a:ext cx="301621" cy="5054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71563"/>
            <a:ext cx="7277100" cy="5054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033A3-D405-470F-A0F0-FC57C1C170D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06864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1" y="1600204"/>
            <a:ext cx="96012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A8672-9CB3-4881-BA13-71C42F7044A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211569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101" y="2714771"/>
            <a:ext cx="9067800" cy="3016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3886200"/>
            <a:ext cx="74676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CF5B1-257A-48EC-A390-F91832395CB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2498528"/>
      </p:ext>
    </p:extLst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1" y="1600204"/>
            <a:ext cx="96012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00E09-2D3D-423C-A9EA-4447BA9A7E6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3527110"/>
      </p:ext>
    </p:extLst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35" y="4407044"/>
            <a:ext cx="9067800" cy="113877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3035" y="2906713"/>
            <a:ext cx="90678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F9607-5977-4CF5-A333-BEEB1241489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8026951"/>
      </p:ext>
    </p:extLst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4"/>
            <a:ext cx="47244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72" y="1600204"/>
            <a:ext cx="47244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9CA96-C772-437B-87CC-2A0910E3B23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3752547"/>
      </p:ext>
    </p:extLst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695470"/>
            <a:ext cx="9601200" cy="30162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535113"/>
            <a:ext cx="47132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174875"/>
            <a:ext cx="47132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9725" y="1535113"/>
            <a:ext cx="47148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9725" y="2174875"/>
            <a:ext cx="47148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0B2CF-9926-4F40-A40A-91794251DB9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213722"/>
      </p:ext>
    </p:extLst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541A4-4E72-4FFE-861A-7DD34E16CDB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0885735"/>
      </p:ext>
    </p:extLst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5695A-AD94-4939-BE08-9F9CD5501F7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9554562"/>
      </p:ext>
    </p:extLst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72" y="819549"/>
            <a:ext cx="3509963" cy="6155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435" y="273052"/>
            <a:ext cx="59642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72" y="1435102"/>
            <a:ext cx="350996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79070-934D-4995-9089-13F7260B282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810411"/>
      </p:ext>
    </p:extLst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738" y="5013538"/>
            <a:ext cx="6400800" cy="35394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0738" y="612775"/>
            <a:ext cx="64008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0738" y="5367338"/>
            <a:ext cx="64008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9CCDF-72A0-4E32-8076-410FCD12FCB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5641804"/>
      </p:ext>
    </p:extLst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1" y="1600204"/>
            <a:ext cx="96012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57EC5-A758-4F00-83FC-333B9A36F7C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34778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21753" y="1071563"/>
            <a:ext cx="301621" cy="5054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71563"/>
            <a:ext cx="7277100" cy="5054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B65C8-8CDB-4154-A18D-32A279EC24F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3144121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21753" y="1071563"/>
            <a:ext cx="301621" cy="5054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71563"/>
            <a:ext cx="7277100" cy="5054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169E-4527-4915-A580-827515DF658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821250"/>
      </p:ext>
    </p:extLst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101" y="2714771"/>
            <a:ext cx="9067800" cy="3016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3886200"/>
            <a:ext cx="74676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28133827"/>
      </p:ext>
    </p:extLst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1" y="1600204"/>
            <a:ext cx="96012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0587322"/>
      </p:ext>
    </p:extLst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35" y="4407044"/>
            <a:ext cx="9067800" cy="113877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3035" y="2906713"/>
            <a:ext cx="90678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2355545"/>
      </p:ext>
    </p:extLst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4"/>
            <a:ext cx="47244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72" y="1600204"/>
            <a:ext cx="47244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3317393"/>
      </p:ext>
    </p:extLst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695470"/>
            <a:ext cx="9601200" cy="30162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535113"/>
            <a:ext cx="47132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174875"/>
            <a:ext cx="47132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9725" y="1535113"/>
            <a:ext cx="47148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9725" y="2174875"/>
            <a:ext cx="47148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1995690"/>
      </p:ext>
    </p:extLst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933738"/>
      </p:ext>
    </p:extLst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3493684"/>
      </p:ext>
    </p:extLst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72" y="819549"/>
            <a:ext cx="3509963" cy="6155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435" y="273052"/>
            <a:ext cx="59642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72" y="1435102"/>
            <a:ext cx="350996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9354707"/>
      </p:ext>
    </p:extLst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738" y="5013538"/>
            <a:ext cx="6400800" cy="35394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0738" y="612775"/>
            <a:ext cx="64008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0738" y="5367338"/>
            <a:ext cx="64008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29113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101" y="2714771"/>
            <a:ext cx="9067800" cy="3016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3886200"/>
            <a:ext cx="74676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76049-07E4-4FEA-A744-E5A577D3E57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627817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1" y="1600204"/>
            <a:ext cx="96012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1704602"/>
      </p:ext>
    </p:extLst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21753" y="1071563"/>
            <a:ext cx="301621" cy="5054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71563"/>
            <a:ext cx="7277100" cy="5054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6375628"/>
      </p:ext>
    </p:extLst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101" y="2714771"/>
            <a:ext cx="9067800" cy="3016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3886200"/>
            <a:ext cx="74676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02414-2705-4DFA-9A52-7E2E05E0338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106666"/>
      </p:ext>
    </p:extLst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1" y="1600204"/>
            <a:ext cx="96012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B7D9B-A193-43CF-8E70-89D9B9753F2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0088090"/>
      </p:ext>
    </p:extLst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35" y="4407044"/>
            <a:ext cx="9067800" cy="113877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3035" y="2906713"/>
            <a:ext cx="90678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8DF9C-7FE4-4AE3-B9DE-891BC22D717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7759822"/>
      </p:ext>
    </p:extLst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4"/>
            <a:ext cx="47244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72" y="1600204"/>
            <a:ext cx="47244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6CA5F-3638-4237-A95D-7A3242D5491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1936109"/>
      </p:ext>
    </p:extLst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695470"/>
            <a:ext cx="9601200" cy="30162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535113"/>
            <a:ext cx="47132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174875"/>
            <a:ext cx="47132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9725" y="1535113"/>
            <a:ext cx="47148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9725" y="2174875"/>
            <a:ext cx="47148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2EF83-008A-4276-9B73-EBF3FC21C47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6340451"/>
      </p:ext>
    </p:extLst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A7AF4-2DE0-4157-ACD8-0FC6CE67FDC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0721513"/>
      </p:ext>
    </p:extLst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C51F2-C6D3-44AE-B992-CA2B74658AF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4319715"/>
      </p:ext>
    </p:extLst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72" y="819549"/>
            <a:ext cx="3509963" cy="6155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435" y="273052"/>
            <a:ext cx="59642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72" y="1435102"/>
            <a:ext cx="350996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0CEA0-7F77-4F85-9807-1D11AA2E037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24446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1" y="1600204"/>
            <a:ext cx="96012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F5F43-0A9B-4153-AC20-360DC437B3B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2789202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738" y="5013538"/>
            <a:ext cx="6400800" cy="35394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0738" y="612775"/>
            <a:ext cx="64008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0738" y="5367338"/>
            <a:ext cx="64008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AE569-BE2D-4A6F-B6F3-3993D9BB80A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9059029"/>
      </p:ext>
    </p:extLst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1" y="1600204"/>
            <a:ext cx="96012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BE23B-0663-4373-8D15-EFE9A456383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7263537"/>
      </p:ext>
    </p:extLst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21753" y="1071563"/>
            <a:ext cx="301621" cy="5054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71563"/>
            <a:ext cx="7277100" cy="5054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32CF1-88A3-4A53-8627-A1F6CC45C53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0162929"/>
      </p:ext>
    </p:extLst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101" y="2714771"/>
            <a:ext cx="9067800" cy="3016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3886200"/>
            <a:ext cx="74676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8D9DD-5FDB-496E-AAC1-45E1C35EBFD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9562831"/>
      </p:ext>
    </p:extLst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1" y="1600204"/>
            <a:ext cx="96012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0CB68-CC96-4FF2-BCDC-253CBBA0EB1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9926987"/>
      </p:ext>
    </p:extLst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35" y="4407044"/>
            <a:ext cx="9067800" cy="113877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3035" y="2906713"/>
            <a:ext cx="90678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E58EA-E991-41C2-A4C4-55B35E678A5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5582691"/>
      </p:ext>
    </p:extLst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4"/>
            <a:ext cx="47244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72" y="1600204"/>
            <a:ext cx="47244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19F27-8860-437A-A797-42981476A1F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6027841"/>
      </p:ext>
    </p:extLst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695470"/>
            <a:ext cx="9601200" cy="30162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535113"/>
            <a:ext cx="47132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174875"/>
            <a:ext cx="47132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9725" y="1535113"/>
            <a:ext cx="47148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9725" y="2174875"/>
            <a:ext cx="47148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C8A24-B4AD-40A9-922D-FD4CB824F23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1672602"/>
      </p:ext>
    </p:extLst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FD5A4-7CC7-49A1-994D-47A34F5DC1B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2932026"/>
      </p:ext>
    </p:extLst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0915A-397E-41BC-8FC2-6C0C4678E97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09979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35" y="4407044"/>
            <a:ext cx="9067800" cy="113877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3035" y="2906713"/>
            <a:ext cx="90678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A6600-BC37-4FFE-8AA2-0BB3BF5A2AD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9754946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72" y="819549"/>
            <a:ext cx="3509963" cy="6155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435" y="273052"/>
            <a:ext cx="59642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72" y="1435102"/>
            <a:ext cx="350996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A4FC2-DBEA-499C-A8ED-D16C536ADB2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4558652"/>
      </p:ext>
    </p:extLst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738" y="5013538"/>
            <a:ext cx="6400800" cy="35394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0738" y="612775"/>
            <a:ext cx="64008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0738" y="5367338"/>
            <a:ext cx="64008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A31BB-F4EF-4877-A5D2-B69049C5D39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2784679"/>
      </p:ext>
    </p:extLst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1" y="1600204"/>
            <a:ext cx="96012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80A78-BD3E-4986-90D6-1F3144A5CEA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9933589"/>
      </p:ext>
    </p:extLst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21753" y="1071563"/>
            <a:ext cx="301621" cy="5054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71563"/>
            <a:ext cx="7277100" cy="5054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C275D-D204-43A2-80AB-594A8066A33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5543139"/>
      </p:ext>
    </p:extLst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101" y="2714771"/>
            <a:ext cx="9067800" cy="3016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3886200"/>
            <a:ext cx="74676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410B1-1E4C-4BFF-BD9B-61BB47F6188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8841490"/>
      </p:ext>
    </p:extLst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1" y="1600204"/>
            <a:ext cx="96012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21D44-2CB1-40B0-AB7A-D21AA1A5621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6609848"/>
      </p:ext>
    </p:extLst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35" y="4407044"/>
            <a:ext cx="9067800" cy="113877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3035" y="2906713"/>
            <a:ext cx="90678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E10A9-38D4-40A3-AAC0-AD4A01F07E9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5030253"/>
      </p:ext>
    </p:extLst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4"/>
            <a:ext cx="47244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72" y="1600204"/>
            <a:ext cx="47244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09751-5869-4B14-9B60-41AF994037A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4926122"/>
      </p:ext>
    </p:extLst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695470"/>
            <a:ext cx="9601200" cy="30162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535113"/>
            <a:ext cx="47132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174875"/>
            <a:ext cx="47132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9725" y="1535113"/>
            <a:ext cx="47148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9725" y="2174875"/>
            <a:ext cx="47148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C4E3F-9638-46EF-B4D8-2D11D6F2C41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1321892"/>
      </p:ext>
    </p:extLst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79490-D3E7-4380-9D38-9BF6B2E5680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12684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4"/>
            <a:ext cx="47244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72" y="1600204"/>
            <a:ext cx="47244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14BD7-77B7-4C4A-9C2B-2A6723CB613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3209410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90C36-1074-4F07-A533-2E06DE542FA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5897069"/>
      </p:ext>
    </p:extLst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72" y="819549"/>
            <a:ext cx="3509963" cy="6155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435" y="273052"/>
            <a:ext cx="59642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72" y="1435102"/>
            <a:ext cx="350996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87A09-2776-433D-82FE-DA204FB77EC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6765539"/>
      </p:ext>
    </p:extLst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738" y="5013538"/>
            <a:ext cx="6400800" cy="35394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0738" y="612775"/>
            <a:ext cx="64008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0738" y="5367338"/>
            <a:ext cx="64008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534E2-579E-42DE-BBF2-8FBFD59D028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579878"/>
      </p:ext>
    </p:extLst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1" y="1600204"/>
            <a:ext cx="96012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CCF57-B10E-4A4F-90D8-AEC7A6142BA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6642028"/>
      </p:ext>
    </p:extLst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21753" y="1071563"/>
            <a:ext cx="301621" cy="5054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71563"/>
            <a:ext cx="7277100" cy="5054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96D43-71F8-47DB-A72E-E4CCCA34A98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6365866"/>
      </p:ext>
    </p:extLst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101" y="2714771"/>
            <a:ext cx="9067800" cy="3016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3886200"/>
            <a:ext cx="74676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BDDA1-D900-43A5-9457-982794597F4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0831307"/>
      </p:ext>
    </p:extLst>
  </p:cSld>
  <p:clrMapOvr>
    <a:masterClrMapping/>
  </p:clrMapOvr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1" y="1600204"/>
            <a:ext cx="96012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F98BE-34F6-49C6-A706-80B6BA3EED8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9395866"/>
      </p:ext>
    </p:extLst>
  </p:cSld>
  <p:clrMapOvr>
    <a:masterClrMapping/>
  </p:clrMapOvr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35" y="4407044"/>
            <a:ext cx="9067800" cy="113877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3035" y="2906713"/>
            <a:ext cx="90678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F68A9-BB79-420A-A2F6-4E6D6D0C910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2175939"/>
      </p:ext>
    </p:extLst>
  </p:cSld>
  <p:clrMapOvr>
    <a:masterClrMapping/>
  </p:clrMapOvr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4"/>
            <a:ext cx="47244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72" y="1600204"/>
            <a:ext cx="47244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B505B-C576-4F2D-86FE-E4BF30A9B23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9478525"/>
      </p:ext>
    </p:extLst>
  </p:cSld>
  <p:clrMapOvr>
    <a:masterClrMapping/>
  </p:clrMapOvr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695470"/>
            <a:ext cx="9601200" cy="30162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535113"/>
            <a:ext cx="47132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174875"/>
            <a:ext cx="47132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9725" y="1535113"/>
            <a:ext cx="47148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9725" y="2174875"/>
            <a:ext cx="47148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AF31B-7051-43F0-A2E5-9011F9445CD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17488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695470"/>
            <a:ext cx="9601200" cy="30162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535113"/>
            <a:ext cx="47132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174875"/>
            <a:ext cx="47132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9725" y="1535113"/>
            <a:ext cx="47148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9725" y="2174875"/>
            <a:ext cx="47148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9F27E-7CED-4B13-9402-4705C37457C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0762921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0E4C8-B03D-4484-9C78-65A18A53F7A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6432798"/>
      </p:ext>
    </p:extLst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70004-4FF8-495C-B6D2-D1E375A581C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5609647"/>
      </p:ext>
    </p:extLst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72" y="819549"/>
            <a:ext cx="3509963" cy="6155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435" y="273052"/>
            <a:ext cx="59642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72" y="1435102"/>
            <a:ext cx="350996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69995-A70A-44B9-8F1E-5D81AEB6C0E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0661155"/>
      </p:ext>
    </p:extLst>
  </p:cSld>
  <p:clrMapOvr>
    <a:masterClrMapping/>
  </p:clrMapOvr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738" y="5013538"/>
            <a:ext cx="6400800" cy="35394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0738" y="612775"/>
            <a:ext cx="64008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0738" y="5367338"/>
            <a:ext cx="64008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E284A-5D7B-42A2-8774-7DCC9A02EEF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7688075"/>
      </p:ext>
    </p:extLst>
  </p:cSld>
  <p:clrMapOvr>
    <a:masterClrMapping/>
  </p:clrMapOvr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1" y="1600204"/>
            <a:ext cx="96012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ADC74-FA8F-47E9-B0D5-9310805A8BF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3897171"/>
      </p:ext>
    </p:extLst>
  </p:cSld>
  <p:clrMapOvr>
    <a:masterClrMapping/>
  </p:clrMapOvr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21753" y="1071563"/>
            <a:ext cx="301621" cy="5054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71563"/>
            <a:ext cx="7277100" cy="5054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75B65-54C3-4391-B54F-3119A357F0C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3737106"/>
      </p:ext>
    </p:extLst>
  </p:cSld>
  <p:clrMapOvr>
    <a:masterClrMapping/>
  </p:clrMapOvr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101" y="2714771"/>
            <a:ext cx="9067800" cy="3016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3886200"/>
            <a:ext cx="74676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CC8A5-A600-4107-890C-364252453EA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1327396"/>
      </p:ext>
    </p:extLst>
  </p:cSld>
  <p:clrMapOvr>
    <a:masterClrMapping/>
  </p:clrMapOvr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1" y="1600204"/>
            <a:ext cx="96012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367F3-5F69-4697-9901-E73EF9ACC72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7923987"/>
      </p:ext>
    </p:extLst>
  </p:cSld>
  <p:clrMapOvr>
    <a:masterClrMapping/>
  </p:clrMapOvr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35" y="4407044"/>
            <a:ext cx="9067800" cy="113877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3035" y="2906713"/>
            <a:ext cx="90678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ABDC0E-4CBA-49A1-9DA6-36DA576352F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9237262"/>
      </p:ext>
    </p:extLst>
  </p:cSld>
  <p:clrMapOvr>
    <a:masterClrMapping/>
  </p:clrMapOvr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4"/>
            <a:ext cx="47244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72" y="1600204"/>
            <a:ext cx="47244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FBABB-D750-4C40-9BE0-48EABD58F54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1824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695470"/>
            <a:ext cx="9601200" cy="30162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535113"/>
            <a:ext cx="47132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174875"/>
            <a:ext cx="47132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9725" y="1535113"/>
            <a:ext cx="47148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9725" y="2174875"/>
            <a:ext cx="47148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5703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3DF1C-1689-47D8-A62E-EC42C0EBCAB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2622394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695470"/>
            <a:ext cx="9601200" cy="30162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535113"/>
            <a:ext cx="47132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174875"/>
            <a:ext cx="47132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9725" y="1535113"/>
            <a:ext cx="47148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9725" y="2174875"/>
            <a:ext cx="47148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1CD2B-C100-41BA-8912-89C44925103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57150"/>
      </p:ext>
    </p:extLst>
  </p:cSld>
  <p:clrMapOvr>
    <a:masterClrMapping/>
  </p:clrMapOvr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DE525-83F0-48B4-8866-100CFA7D302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8673249"/>
      </p:ext>
    </p:extLst>
  </p:cSld>
  <p:clrMapOvr>
    <a:masterClrMapping/>
  </p:clrMapOvr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DF241-9A15-4252-A537-61B79F9D71F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8431502"/>
      </p:ext>
    </p:extLst>
  </p:cSld>
  <p:clrMapOvr>
    <a:masterClrMapping/>
  </p:clrMapOvr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72" y="819549"/>
            <a:ext cx="3509963" cy="6155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435" y="273052"/>
            <a:ext cx="59642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72" y="1435102"/>
            <a:ext cx="350996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9A7D2-7497-4178-92D5-B861A1F20CF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4519736"/>
      </p:ext>
    </p:extLst>
  </p:cSld>
  <p:clrMapOvr>
    <a:masterClrMapping/>
  </p:clrMapOvr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738" y="5013538"/>
            <a:ext cx="6400800" cy="35394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0738" y="612775"/>
            <a:ext cx="64008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0738" y="5367338"/>
            <a:ext cx="64008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5844B-81E4-4DFC-8113-E8F00CD2952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6376389"/>
      </p:ext>
    </p:extLst>
  </p:cSld>
  <p:clrMapOvr>
    <a:masterClrMapping/>
  </p:clrMapOvr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1" y="1600204"/>
            <a:ext cx="96012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1D37B-642C-45D8-9F57-F335E38362E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7657488"/>
      </p:ext>
    </p:extLst>
  </p:cSld>
  <p:clrMapOvr>
    <a:masterClrMapping/>
  </p:clrMapOvr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21753" y="1071563"/>
            <a:ext cx="301621" cy="5054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71563"/>
            <a:ext cx="7277100" cy="5054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D8987-824E-48C5-9727-446CBE66FA1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7532856"/>
      </p:ext>
    </p:extLst>
  </p:cSld>
  <p:clrMapOvr>
    <a:masterClrMapping/>
  </p:clrMapOvr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100" y="2130430"/>
            <a:ext cx="9067800" cy="1470025"/>
          </a:xfrm>
        </p:spPr>
        <p:txBody>
          <a:bodyPr/>
          <a:lstStyle>
            <a:lvl1pPr>
              <a:defRPr sz="3200"/>
            </a:lvl1pPr>
          </a:lstStyle>
          <a:p>
            <a:r>
              <a:rPr lang="fr-CH"/>
              <a:t>Click to edit Master title style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3886200"/>
            <a:ext cx="7467600" cy="17526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CH"/>
              <a:t>Click to edit Master subtitle style</a:t>
            </a:r>
            <a:endParaRPr lang="fr-F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2F56A-43B3-654D-9E3B-6E9E77BB5DC0}" type="datetime3">
              <a:rPr lang="en-US" altLang="fr-FR" smtClean="0"/>
              <a:pPr>
                <a:defRPr/>
              </a:pPr>
              <a:t>19 April 2016</a:t>
            </a:fld>
            <a:endParaRPr lang="es-ES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fr-FR">
                <a:solidFill>
                  <a:srgbClr val="FFFFFF"/>
                </a:solidFill>
              </a:rPr>
              <a:t>© Eurometal.net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5FC689-A0FD-D249-98AF-792F57B3D7C8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783737"/>
      </p:ext>
    </p:extLst>
  </p:cSld>
  <p:clrMapOvr>
    <a:masterClrMapping/>
  </p:clrMapOvr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2C51F2-C6D3-44AE-B992-CA2B74658AF3}" type="slidenum">
              <a: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59430242"/>
      </p:ext>
    </p:extLst>
  </p:cSld>
  <p:clrMapOvr>
    <a:masterClrMapping/>
  </p:clrMapOvr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1240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45166-1EAF-4B90-BD92-0A789F0165B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8405244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2C51F2-C6D3-44AE-B992-CA2B74658AF3}" type="slidenum">
              <a: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683622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72" y="819549"/>
            <a:ext cx="3509963" cy="6155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435" y="273052"/>
            <a:ext cx="59642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72" y="1435102"/>
            <a:ext cx="350996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F9955-6689-4524-BCF4-05319AF32C5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7161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738" y="5013538"/>
            <a:ext cx="6400800" cy="35394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0738" y="612775"/>
            <a:ext cx="64008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0738" y="5367338"/>
            <a:ext cx="64008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C4B0B-DD49-485F-AAC5-689C2B3CAAF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50160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1" y="1600204"/>
            <a:ext cx="96012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FBAE1-35A6-4B54-8029-D8612BEB487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62225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21753" y="1071563"/>
            <a:ext cx="301621" cy="5054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71563"/>
            <a:ext cx="7277100" cy="5054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C55B3-21A7-4779-A58F-3586EE6A3EF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62774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101" y="2714771"/>
            <a:ext cx="9067800" cy="3016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3886200"/>
            <a:ext cx="74676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3FE3A-2C81-453E-BFD4-33D0B6BF467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861774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1" y="1600204"/>
            <a:ext cx="96012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EECFE-6ECA-4B8D-9AAA-6C94E30375E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206233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35" y="4407044"/>
            <a:ext cx="9067800" cy="113877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3035" y="2906713"/>
            <a:ext cx="90678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EA974-CC7B-4EB2-B1CF-3F7EAF2CB0D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77612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4"/>
            <a:ext cx="47244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72" y="1600204"/>
            <a:ext cx="47244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F9344-8BD0-473A-9090-46999E36410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1965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42265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695470"/>
            <a:ext cx="9601200" cy="30162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535113"/>
            <a:ext cx="47132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174875"/>
            <a:ext cx="47132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9725" y="1535113"/>
            <a:ext cx="47148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9725" y="2174875"/>
            <a:ext cx="47148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6AECB-36F7-463C-89D7-5ED8E906375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945840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8C4C1-7D8B-457D-B82E-51F362FF855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822617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B04F5-A5A1-4CF8-8589-0C2F770DB79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756303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72" y="819549"/>
            <a:ext cx="3509963" cy="6155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435" y="273052"/>
            <a:ext cx="59642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72" y="1435102"/>
            <a:ext cx="350996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C03EC-E972-4971-B63A-7539FF1CACA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95738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738" y="5013538"/>
            <a:ext cx="6400800" cy="35394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0738" y="612775"/>
            <a:ext cx="64008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0738" y="5367338"/>
            <a:ext cx="64008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6FD34-5C7E-4659-A627-0ACC9D2796C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23713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1" y="1600204"/>
            <a:ext cx="96012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684A2-F942-4792-9795-22F13B3EDC1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83400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21753" y="1071563"/>
            <a:ext cx="301621" cy="5054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71563"/>
            <a:ext cx="7277100" cy="5054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9BF8D-1D56-4811-A59C-FFA67FB7B37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317969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101" y="2714771"/>
            <a:ext cx="9067800" cy="3016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3886200"/>
            <a:ext cx="74676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7E9AF-8425-42A7-9B88-83C6E62FF09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4977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1" y="1600204"/>
            <a:ext cx="96012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DD5A5-595B-4996-A818-A563AB4B0A9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20917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35" y="4407044"/>
            <a:ext cx="9067800" cy="113877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3035" y="2906713"/>
            <a:ext cx="90678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F3F5A-93F9-4C3A-9BC2-4F4B0520AF0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6796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566466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4"/>
            <a:ext cx="47244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72" y="1600204"/>
            <a:ext cx="47244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54A713-00AF-49C5-AA0F-ED17617512E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508379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695470"/>
            <a:ext cx="9601200" cy="30162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535113"/>
            <a:ext cx="47132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174875"/>
            <a:ext cx="47132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9725" y="1535113"/>
            <a:ext cx="47148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9725" y="2174875"/>
            <a:ext cx="47148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776EA-B646-43E0-897E-12283F7BF86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59780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0B6A4-2D9A-49DB-8043-825FBA46297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842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AEBA2-1C80-4AF0-960D-0551D70AE37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746861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72" y="819549"/>
            <a:ext cx="3509963" cy="6155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435" y="273052"/>
            <a:ext cx="59642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72" y="1435102"/>
            <a:ext cx="350996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C53AE-B364-4244-9F4A-8C1FAD83CDA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14989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738" y="5013538"/>
            <a:ext cx="6400800" cy="35394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0738" y="612775"/>
            <a:ext cx="64008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0738" y="5367338"/>
            <a:ext cx="64008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2E140-ACF2-4B3B-B358-CA5F0299C12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558353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1" y="1600204"/>
            <a:ext cx="96012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FFB53-883A-4678-9EBB-E9C11188F05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103162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21753" y="1071563"/>
            <a:ext cx="301621" cy="5054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71563"/>
            <a:ext cx="7277100" cy="5054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D5A81-0764-474E-B24E-D03D865F8F1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006629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101" y="2714771"/>
            <a:ext cx="9067800" cy="3016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3886200"/>
            <a:ext cx="74676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FD6CF-DF67-4164-8CCE-23CC99CD592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920465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1" y="1600204"/>
            <a:ext cx="96012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E58C9-BD60-4A49-92AD-9A7CF12F06B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338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72" y="819549"/>
            <a:ext cx="3509963" cy="6155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435" y="273052"/>
            <a:ext cx="59642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72" y="1435102"/>
            <a:ext cx="350996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918509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35" y="4407044"/>
            <a:ext cx="9067800" cy="113877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3035" y="2906713"/>
            <a:ext cx="90678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25DE8-E498-41E9-B708-01F2EEB2172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617245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4"/>
            <a:ext cx="47244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72" y="1600204"/>
            <a:ext cx="47244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1C5C2-5328-4E84-A0BF-5D4CAFE1A1C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910669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695470"/>
            <a:ext cx="9601200" cy="30162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535113"/>
            <a:ext cx="47132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174875"/>
            <a:ext cx="47132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9725" y="1535113"/>
            <a:ext cx="47148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9725" y="2174875"/>
            <a:ext cx="47148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A0596-F591-4549-9D7F-D8CAB367025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751037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299B6-5ABC-4FAE-9D4C-08FCC1DF23A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784779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C71D7-92FE-4797-B7B0-B285B506784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202223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72" y="819549"/>
            <a:ext cx="3509963" cy="6155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435" y="273052"/>
            <a:ext cx="59642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72" y="1435102"/>
            <a:ext cx="350996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E3B61-93E9-4C78-A87F-CD8C80C7594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694467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738" y="5013538"/>
            <a:ext cx="6400800" cy="35394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0738" y="612775"/>
            <a:ext cx="64008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0738" y="5367338"/>
            <a:ext cx="64008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231A6-90D9-4FD9-A449-33C459D75D0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108486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1" y="1600204"/>
            <a:ext cx="96012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F50FD-2055-4C04-906B-95D6783DA96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411226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21753" y="1071563"/>
            <a:ext cx="301621" cy="5054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71563"/>
            <a:ext cx="7277100" cy="5054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FA3A6-DF0A-4F4D-86BF-0B8A3236F90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000429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101" y="2714771"/>
            <a:ext cx="9067800" cy="3016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3886200"/>
            <a:ext cx="74676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28A75-E74C-4BCC-ABE0-D9DC8511FD2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9429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738" y="5013538"/>
            <a:ext cx="6400800" cy="35394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0738" y="612775"/>
            <a:ext cx="64008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0738" y="5367338"/>
            <a:ext cx="64008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551722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1" y="1600204"/>
            <a:ext cx="96012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4E2F2-0DA6-4617-82DB-1CFDC9A88DF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23086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35" y="4407044"/>
            <a:ext cx="9067800" cy="113877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3035" y="2906713"/>
            <a:ext cx="90678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CF0C3-B9D0-4738-9DB5-AFE47FA06BF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558367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4"/>
            <a:ext cx="47244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72" y="1600204"/>
            <a:ext cx="47244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D64DA-0881-4B04-AED9-C2E93804E9A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933448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695470"/>
            <a:ext cx="9601200" cy="30162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535113"/>
            <a:ext cx="47132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174875"/>
            <a:ext cx="47132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9725" y="1535113"/>
            <a:ext cx="47148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9725" y="2174875"/>
            <a:ext cx="47148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4F8B4-A7FF-4005-B3AD-A2CF66294BD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1498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634D5-9482-47B1-BD6A-3A3DEB8146F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167911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7E099-4680-4CD6-9D40-B324021837D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737163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72" y="819549"/>
            <a:ext cx="3509963" cy="6155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435" y="273052"/>
            <a:ext cx="59642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72" y="1435102"/>
            <a:ext cx="350996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F0BDD-F578-428C-8F5D-3B4E381DE84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521027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738" y="5013538"/>
            <a:ext cx="6400800" cy="35394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0738" y="612775"/>
            <a:ext cx="64008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0738" y="5367338"/>
            <a:ext cx="64008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82A16-9A5C-404C-8AFC-3798259BBFD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381345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1" y="1600204"/>
            <a:ext cx="96012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C498D-DD84-46FA-B87E-6FF3BAC9E7E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083922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21753" y="1071563"/>
            <a:ext cx="301621" cy="5054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71563"/>
            <a:ext cx="7277100" cy="5054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EC151-1CA1-42B3-883E-EC9CC692E88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9504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00.xml"/><Relationship Id="rId7" Type="http://schemas.openxmlformats.org/officeDocument/2006/relationships/slideLayout" Target="../slideLayouts/slideLayout304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98.xml"/><Relationship Id="rId6" Type="http://schemas.openxmlformats.org/officeDocument/2006/relationships/slideLayout" Target="../slideLayouts/slideLayout303.xml"/><Relationship Id="rId11" Type="http://schemas.openxmlformats.org/officeDocument/2006/relationships/slideLayout" Target="../slideLayouts/slideLayout308.xml"/><Relationship Id="rId5" Type="http://schemas.openxmlformats.org/officeDocument/2006/relationships/slideLayout" Target="../slideLayouts/slideLayout302.xml"/><Relationship Id="rId10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301.xml"/><Relationship Id="rId9" Type="http://schemas.openxmlformats.org/officeDocument/2006/relationships/slideLayout" Target="../slideLayouts/slideLayout306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6.xml"/><Relationship Id="rId3" Type="http://schemas.openxmlformats.org/officeDocument/2006/relationships/slideLayout" Target="../slideLayouts/slideLayout311.xml"/><Relationship Id="rId7" Type="http://schemas.openxmlformats.org/officeDocument/2006/relationships/slideLayout" Target="../slideLayouts/slideLayout315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0.xml"/><Relationship Id="rId1" Type="http://schemas.openxmlformats.org/officeDocument/2006/relationships/slideLayout" Target="../slideLayouts/slideLayout309.xml"/><Relationship Id="rId6" Type="http://schemas.openxmlformats.org/officeDocument/2006/relationships/slideLayout" Target="../slideLayouts/slideLayout314.xml"/><Relationship Id="rId11" Type="http://schemas.openxmlformats.org/officeDocument/2006/relationships/slideLayout" Target="../slideLayouts/slideLayout319.xml"/><Relationship Id="rId5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318.xml"/><Relationship Id="rId4" Type="http://schemas.openxmlformats.org/officeDocument/2006/relationships/slideLayout" Target="../slideLayouts/slideLayout312.xml"/><Relationship Id="rId9" Type="http://schemas.openxmlformats.org/officeDocument/2006/relationships/slideLayout" Target="../slideLayouts/slideLayout3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7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22.xml"/><Relationship Id="rId7" Type="http://schemas.openxmlformats.org/officeDocument/2006/relationships/slideLayout" Target="../slideLayouts/slideLayout326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21.xml"/><Relationship Id="rId1" Type="http://schemas.openxmlformats.org/officeDocument/2006/relationships/slideLayout" Target="../slideLayouts/slideLayout320.xml"/><Relationship Id="rId6" Type="http://schemas.openxmlformats.org/officeDocument/2006/relationships/slideLayout" Target="../slideLayouts/slideLayout325.xml"/><Relationship Id="rId11" Type="http://schemas.openxmlformats.org/officeDocument/2006/relationships/slideLayout" Target="../slideLayouts/slideLayout330.xml"/><Relationship Id="rId5" Type="http://schemas.openxmlformats.org/officeDocument/2006/relationships/slideLayout" Target="../slideLayouts/slideLayout324.xml"/><Relationship Id="rId10" Type="http://schemas.openxmlformats.org/officeDocument/2006/relationships/slideLayout" Target="../slideLayouts/slideLayout329.xml"/><Relationship Id="rId4" Type="http://schemas.openxmlformats.org/officeDocument/2006/relationships/slideLayout" Target="../slideLayouts/slideLayout323.xml"/><Relationship Id="rId9" Type="http://schemas.openxmlformats.org/officeDocument/2006/relationships/slideLayout" Target="../slideLayouts/slideLayout328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33.xml"/><Relationship Id="rId7" Type="http://schemas.openxmlformats.org/officeDocument/2006/relationships/slideLayout" Target="../slideLayouts/slideLayout337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32.xml"/><Relationship Id="rId1" Type="http://schemas.openxmlformats.org/officeDocument/2006/relationships/slideLayout" Target="../slideLayouts/slideLayout331.xml"/><Relationship Id="rId6" Type="http://schemas.openxmlformats.org/officeDocument/2006/relationships/slideLayout" Target="../slideLayouts/slideLayout336.xml"/><Relationship Id="rId11" Type="http://schemas.openxmlformats.org/officeDocument/2006/relationships/slideLayout" Target="../slideLayouts/slideLayout341.xml"/><Relationship Id="rId5" Type="http://schemas.openxmlformats.org/officeDocument/2006/relationships/slideLayout" Target="../slideLayouts/slideLayout335.xml"/><Relationship Id="rId10" Type="http://schemas.openxmlformats.org/officeDocument/2006/relationships/slideLayout" Target="../slideLayouts/slideLayout340.xml"/><Relationship Id="rId4" Type="http://schemas.openxmlformats.org/officeDocument/2006/relationships/slideLayout" Target="../slideLayouts/slideLayout334.xml"/><Relationship Id="rId9" Type="http://schemas.openxmlformats.org/officeDocument/2006/relationships/slideLayout" Target="../slideLayouts/slideLayout339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348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43.xml"/><Relationship Id="rId1" Type="http://schemas.openxmlformats.org/officeDocument/2006/relationships/slideLayout" Target="../slideLayouts/slideLayout342.xml"/><Relationship Id="rId6" Type="http://schemas.openxmlformats.org/officeDocument/2006/relationships/slideLayout" Target="../slideLayouts/slideLayout347.xml"/><Relationship Id="rId11" Type="http://schemas.openxmlformats.org/officeDocument/2006/relationships/slideLayout" Target="../slideLayouts/slideLayout352.xml"/><Relationship Id="rId5" Type="http://schemas.openxmlformats.org/officeDocument/2006/relationships/slideLayout" Target="../slideLayouts/slideLayout346.xml"/><Relationship Id="rId10" Type="http://schemas.openxmlformats.org/officeDocument/2006/relationships/slideLayout" Target="../slideLayouts/slideLayout351.xml"/><Relationship Id="rId4" Type="http://schemas.openxmlformats.org/officeDocument/2006/relationships/slideLayout" Target="../slideLayouts/slideLayout345.xml"/><Relationship Id="rId9" Type="http://schemas.openxmlformats.org/officeDocument/2006/relationships/slideLayout" Target="../slideLayouts/slideLayout350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55.xml"/><Relationship Id="rId7" Type="http://schemas.openxmlformats.org/officeDocument/2006/relationships/slideLayout" Target="../slideLayouts/slideLayout359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54.xml"/><Relationship Id="rId1" Type="http://schemas.openxmlformats.org/officeDocument/2006/relationships/slideLayout" Target="../slideLayouts/slideLayout353.xml"/><Relationship Id="rId6" Type="http://schemas.openxmlformats.org/officeDocument/2006/relationships/slideLayout" Target="../slideLayouts/slideLayout358.xml"/><Relationship Id="rId11" Type="http://schemas.openxmlformats.org/officeDocument/2006/relationships/slideLayout" Target="../slideLayouts/slideLayout363.xml"/><Relationship Id="rId5" Type="http://schemas.openxmlformats.org/officeDocument/2006/relationships/slideLayout" Target="../slideLayouts/slideLayout357.xml"/><Relationship Id="rId10" Type="http://schemas.openxmlformats.org/officeDocument/2006/relationships/slideLayout" Target="../slideLayouts/slideLayout362.xml"/><Relationship Id="rId4" Type="http://schemas.openxmlformats.org/officeDocument/2006/relationships/slideLayout" Target="../slideLayouts/slideLayout356.xml"/><Relationship Id="rId9" Type="http://schemas.openxmlformats.org/officeDocument/2006/relationships/slideLayout" Target="../slideLayouts/slideLayout361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6.xml"/><Relationship Id="rId7" Type="http://schemas.openxmlformats.org/officeDocument/2006/relationships/slideLayout" Target="../slideLayouts/slideLayout370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65.xml"/><Relationship Id="rId1" Type="http://schemas.openxmlformats.org/officeDocument/2006/relationships/slideLayout" Target="../slideLayouts/slideLayout364.xml"/><Relationship Id="rId6" Type="http://schemas.openxmlformats.org/officeDocument/2006/relationships/slideLayout" Target="../slideLayouts/slideLayout369.xml"/><Relationship Id="rId11" Type="http://schemas.openxmlformats.org/officeDocument/2006/relationships/slideLayout" Target="../slideLayouts/slideLayout374.xml"/><Relationship Id="rId5" Type="http://schemas.openxmlformats.org/officeDocument/2006/relationships/slideLayout" Target="../slideLayouts/slideLayout368.xml"/><Relationship Id="rId10" Type="http://schemas.openxmlformats.org/officeDocument/2006/relationships/slideLayout" Target="../slideLayouts/slideLayout373.xml"/><Relationship Id="rId4" Type="http://schemas.openxmlformats.org/officeDocument/2006/relationships/slideLayout" Target="../slideLayouts/slideLayout367.xml"/><Relationship Id="rId9" Type="http://schemas.openxmlformats.org/officeDocument/2006/relationships/slideLayout" Target="../slideLayouts/slideLayout372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2.xml"/><Relationship Id="rId13" Type="http://schemas.openxmlformats.org/officeDocument/2006/relationships/vmlDrawing" Target="../drawings/vmlDrawing1.v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77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381.xml"/><Relationship Id="rId12" Type="http://schemas.openxmlformats.org/officeDocument/2006/relationships/theme" Target="../theme/theme35.xml"/><Relationship Id="rId17" Type="http://schemas.openxmlformats.org/officeDocument/2006/relationships/oleObject" Target="../embeddings/oleObject2.bin"/><Relationship Id="rId2" Type="http://schemas.openxmlformats.org/officeDocument/2006/relationships/slideLayout" Target="../slideLayouts/slideLayout376.xml"/><Relationship Id="rId16" Type="http://schemas.openxmlformats.org/officeDocument/2006/relationships/slide" Target="../slides/slide3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375.xml"/><Relationship Id="rId6" Type="http://schemas.openxmlformats.org/officeDocument/2006/relationships/slideLayout" Target="../slideLayouts/slideLayout380.xml"/><Relationship Id="rId11" Type="http://schemas.openxmlformats.org/officeDocument/2006/relationships/slideLayout" Target="../slideLayouts/slideLayout385.xml"/><Relationship Id="rId5" Type="http://schemas.openxmlformats.org/officeDocument/2006/relationships/slideLayout" Target="../slideLayouts/slideLayout379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84.xml"/><Relationship Id="rId19" Type="http://schemas.openxmlformats.org/officeDocument/2006/relationships/oleObject" Target="../embeddings/oleObject3.bin"/><Relationship Id="rId4" Type="http://schemas.openxmlformats.org/officeDocument/2006/relationships/slideLayout" Target="../slideLayouts/slideLayout378.xml"/><Relationship Id="rId9" Type="http://schemas.openxmlformats.org/officeDocument/2006/relationships/slideLayout" Target="../slideLayouts/slideLayout383.xml"/><Relationship Id="rId14" Type="http://schemas.openxmlformats.org/officeDocument/2006/relationships/oleObject" Target="../embeddings/oleObject1.bin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3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88.xml"/><Relationship Id="rId7" Type="http://schemas.openxmlformats.org/officeDocument/2006/relationships/slideLayout" Target="../slideLayouts/slideLayout392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387.xml"/><Relationship Id="rId1" Type="http://schemas.openxmlformats.org/officeDocument/2006/relationships/slideLayout" Target="../slideLayouts/slideLayout386.xml"/><Relationship Id="rId6" Type="http://schemas.openxmlformats.org/officeDocument/2006/relationships/slideLayout" Target="../slideLayouts/slideLayout391.xml"/><Relationship Id="rId11" Type="http://schemas.openxmlformats.org/officeDocument/2006/relationships/slideLayout" Target="../slideLayouts/slideLayout396.xml"/><Relationship Id="rId5" Type="http://schemas.openxmlformats.org/officeDocument/2006/relationships/slideLayout" Target="../slideLayouts/slideLayout390.xml"/><Relationship Id="rId10" Type="http://schemas.openxmlformats.org/officeDocument/2006/relationships/slideLayout" Target="../slideLayouts/slideLayout395.xml"/><Relationship Id="rId4" Type="http://schemas.openxmlformats.org/officeDocument/2006/relationships/slideLayout" Target="../slideLayouts/slideLayout389.xml"/><Relationship Id="rId9" Type="http://schemas.openxmlformats.org/officeDocument/2006/relationships/slideLayout" Target="../slideLayouts/slideLayout394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99.xml"/><Relationship Id="rId7" Type="http://schemas.openxmlformats.org/officeDocument/2006/relationships/slideLayout" Target="../slideLayouts/slideLayout403.xml"/><Relationship Id="rId12" Type="http://schemas.openxmlformats.org/officeDocument/2006/relationships/theme" Target="../theme/theme37.xml"/><Relationship Id="rId2" Type="http://schemas.openxmlformats.org/officeDocument/2006/relationships/slideLayout" Target="../slideLayouts/slideLayout398.xml"/><Relationship Id="rId1" Type="http://schemas.openxmlformats.org/officeDocument/2006/relationships/slideLayout" Target="../slideLayouts/slideLayout397.xml"/><Relationship Id="rId6" Type="http://schemas.openxmlformats.org/officeDocument/2006/relationships/slideLayout" Target="../slideLayouts/slideLayout402.xml"/><Relationship Id="rId11" Type="http://schemas.openxmlformats.org/officeDocument/2006/relationships/slideLayout" Target="../slideLayouts/slideLayout407.xml"/><Relationship Id="rId5" Type="http://schemas.openxmlformats.org/officeDocument/2006/relationships/slideLayout" Target="../slideLayouts/slideLayout401.xml"/><Relationship Id="rId10" Type="http://schemas.openxmlformats.org/officeDocument/2006/relationships/slideLayout" Target="../slideLayouts/slideLayout406.xml"/><Relationship Id="rId4" Type="http://schemas.openxmlformats.org/officeDocument/2006/relationships/slideLayout" Target="../slideLayouts/slideLayout400.xml"/><Relationship Id="rId9" Type="http://schemas.openxmlformats.org/officeDocument/2006/relationships/slideLayout" Target="../slideLayouts/slideLayout405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10.xml"/><Relationship Id="rId7" Type="http://schemas.openxmlformats.org/officeDocument/2006/relationships/slideLayout" Target="../slideLayouts/slideLayout414.xml"/><Relationship Id="rId12" Type="http://schemas.openxmlformats.org/officeDocument/2006/relationships/theme" Target="../theme/theme38.xml"/><Relationship Id="rId2" Type="http://schemas.openxmlformats.org/officeDocument/2006/relationships/slideLayout" Target="../slideLayouts/slideLayout409.xml"/><Relationship Id="rId1" Type="http://schemas.openxmlformats.org/officeDocument/2006/relationships/slideLayout" Target="../slideLayouts/slideLayout408.xml"/><Relationship Id="rId6" Type="http://schemas.openxmlformats.org/officeDocument/2006/relationships/slideLayout" Target="../slideLayouts/slideLayout413.xml"/><Relationship Id="rId11" Type="http://schemas.openxmlformats.org/officeDocument/2006/relationships/slideLayout" Target="../slideLayouts/slideLayout418.xml"/><Relationship Id="rId5" Type="http://schemas.openxmlformats.org/officeDocument/2006/relationships/slideLayout" Target="../slideLayouts/slideLayout412.xml"/><Relationship Id="rId10" Type="http://schemas.openxmlformats.org/officeDocument/2006/relationships/slideLayout" Target="../slideLayouts/slideLayout417.xml"/><Relationship Id="rId4" Type="http://schemas.openxmlformats.org/officeDocument/2006/relationships/slideLayout" Target="../slideLayouts/slideLayout411.xml"/><Relationship Id="rId9" Type="http://schemas.openxmlformats.org/officeDocument/2006/relationships/slideLayout" Target="../slideLayouts/slideLayout416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21.xml"/><Relationship Id="rId7" Type="http://schemas.openxmlformats.org/officeDocument/2006/relationships/slideLayout" Target="../slideLayouts/slideLayout425.xml"/><Relationship Id="rId12" Type="http://schemas.openxmlformats.org/officeDocument/2006/relationships/theme" Target="../theme/theme39.xml"/><Relationship Id="rId2" Type="http://schemas.openxmlformats.org/officeDocument/2006/relationships/slideLayout" Target="../slideLayouts/slideLayout420.xml"/><Relationship Id="rId1" Type="http://schemas.openxmlformats.org/officeDocument/2006/relationships/slideLayout" Target="../slideLayouts/slideLayout419.xml"/><Relationship Id="rId6" Type="http://schemas.openxmlformats.org/officeDocument/2006/relationships/slideLayout" Target="../slideLayouts/slideLayout424.xml"/><Relationship Id="rId11" Type="http://schemas.openxmlformats.org/officeDocument/2006/relationships/slideLayout" Target="../slideLayouts/slideLayout429.xml"/><Relationship Id="rId5" Type="http://schemas.openxmlformats.org/officeDocument/2006/relationships/slideLayout" Target="../slideLayouts/slideLayout423.xml"/><Relationship Id="rId10" Type="http://schemas.openxmlformats.org/officeDocument/2006/relationships/slideLayout" Target="../slideLayouts/slideLayout428.xml"/><Relationship Id="rId4" Type="http://schemas.openxmlformats.org/officeDocument/2006/relationships/slideLayout" Target="../slideLayouts/slideLayout422.xml"/><Relationship Id="rId9" Type="http://schemas.openxmlformats.org/officeDocument/2006/relationships/slideLayout" Target="../slideLayouts/slideLayout4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32.xml"/><Relationship Id="rId7" Type="http://schemas.openxmlformats.org/officeDocument/2006/relationships/slideLayout" Target="../slideLayouts/slideLayout436.xml"/><Relationship Id="rId12" Type="http://schemas.openxmlformats.org/officeDocument/2006/relationships/theme" Target="../theme/theme40.xml"/><Relationship Id="rId2" Type="http://schemas.openxmlformats.org/officeDocument/2006/relationships/slideLayout" Target="../slideLayouts/slideLayout431.xml"/><Relationship Id="rId1" Type="http://schemas.openxmlformats.org/officeDocument/2006/relationships/slideLayout" Target="../slideLayouts/slideLayout430.xml"/><Relationship Id="rId6" Type="http://schemas.openxmlformats.org/officeDocument/2006/relationships/slideLayout" Target="../slideLayouts/slideLayout435.xml"/><Relationship Id="rId11" Type="http://schemas.openxmlformats.org/officeDocument/2006/relationships/slideLayout" Target="../slideLayouts/slideLayout440.xml"/><Relationship Id="rId5" Type="http://schemas.openxmlformats.org/officeDocument/2006/relationships/slideLayout" Target="../slideLayouts/slideLayout434.xml"/><Relationship Id="rId10" Type="http://schemas.openxmlformats.org/officeDocument/2006/relationships/slideLayout" Target="../slideLayouts/slideLayout439.xml"/><Relationship Id="rId4" Type="http://schemas.openxmlformats.org/officeDocument/2006/relationships/slideLayout" Target="../slideLayouts/slideLayout433.xml"/><Relationship Id="rId9" Type="http://schemas.openxmlformats.org/officeDocument/2006/relationships/slideLayout" Target="../slideLayouts/slideLayout438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43.xml"/><Relationship Id="rId7" Type="http://schemas.openxmlformats.org/officeDocument/2006/relationships/slideLayout" Target="../slideLayouts/slideLayout447.xml"/><Relationship Id="rId12" Type="http://schemas.openxmlformats.org/officeDocument/2006/relationships/theme" Target="../theme/theme41.xml"/><Relationship Id="rId2" Type="http://schemas.openxmlformats.org/officeDocument/2006/relationships/slideLayout" Target="../slideLayouts/slideLayout442.xml"/><Relationship Id="rId1" Type="http://schemas.openxmlformats.org/officeDocument/2006/relationships/slideLayout" Target="../slideLayouts/slideLayout441.xml"/><Relationship Id="rId6" Type="http://schemas.openxmlformats.org/officeDocument/2006/relationships/slideLayout" Target="../slideLayouts/slideLayout446.xml"/><Relationship Id="rId11" Type="http://schemas.openxmlformats.org/officeDocument/2006/relationships/slideLayout" Target="../slideLayouts/slideLayout451.xml"/><Relationship Id="rId5" Type="http://schemas.openxmlformats.org/officeDocument/2006/relationships/slideLayout" Target="../slideLayouts/slideLayout445.xml"/><Relationship Id="rId10" Type="http://schemas.openxmlformats.org/officeDocument/2006/relationships/slideLayout" Target="../slideLayouts/slideLayout450.xml"/><Relationship Id="rId4" Type="http://schemas.openxmlformats.org/officeDocument/2006/relationships/slideLayout" Target="../slideLayouts/slideLayout444.xml"/><Relationship Id="rId9" Type="http://schemas.openxmlformats.org/officeDocument/2006/relationships/slideLayout" Target="../slideLayouts/slideLayout449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54.xml"/><Relationship Id="rId7" Type="http://schemas.openxmlformats.org/officeDocument/2006/relationships/slideLayout" Target="../slideLayouts/slideLayout458.xml"/><Relationship Id="rId12" Type="http://schemas.openxmlformats.org/officeDocument/2006/relationships/theme" Target="../theme/theme42.xml"/><Relationship Id="rId2" Type="http://schemas.openxmlformats.org/officeDocument/2006/relationships/slideLayout" Target="../slideLayouts/slideLayout453.xml"/><Relationship Id="rId1" Type="http://schemas.openxmlformats.org/officeDocument/2006/relationships/slideLayout" Target="../slideLayouts/slideLayout452.xml"/><Relationship Id="rId6" Type="http://schemas.openxmlformats.org/officeDocument/2006/relationships/slideLayout" Target="../slideLayouts/slideLayout457.xml"/><Relationship Id="rId11" Type="http://schemas.openxmlformats.org/officeDocument/2006/relationships/slideLayout" Target="../slideLayouts/slideLayout462.xml"/><Relationship Id="rId5" Type="http://schemas.openxmlformats.org/officeDocument/2006/relationships/slideLayout" Target="../slideLayouts/slideLayout456.xml"/><Relationship Id="rId10" Type="http://schemas.openxmlformats.org/officeDocument/2006/relationships/slideLayout" Target="../slideLayouts/slideLayout461.xml"/><Relationship Id="rId4" Type="http://schemas.openxmlformats.org/officeDocument/2006/relationships/slideLayout" Target="../slideLayouts/slideLayout455.xml"/><Relationship Id="rId9" Type="http://schemas.openxmlformats.org/officeDocument/2006/relationships/slideLayout" Target="../slideLayouts/slideLayout460.xml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65.xml"/><Relationship Id="rId7" Type="http://schemas.openxmlformats.org/officeDocument/2006/relationships/slideLayout" Target="../slideLayouts/slideLayout469.xml"/><Relationship Id="rId12" Type="http://schemas.openxmlformats.org/officeDocument/2006/relationships/theme" Target="../theme/theme43.xml"/><Relationship Id="rId2" Type="http://schemas.openxmlformats.org/officeDocument/2006/relationships/slideLayout" Target="../slideLayouts/slideLayout464.xml"/><Relationship Id="rId1" Type="http://schemas.openxmlformats.org/officeDocument/2006/relationships/slideLayout" Target="../slideLayouts/slideLayout463.xml"/><Relationship Id="rId6" Type="http://schemas.openxmlformats.org/officeDocument/2006/relationships/slideLayout" Target="../slideLayouts/slideLayout468.xml"/><Relationship Id="rId11" Type="http://schemas.openxmlformats.org/officeDocument/2006/relationships/slideLayout" Target="../slideLayouts/slideLayout473.xml"/><Relationship Id="rId5" Type="http://schemas.openxmlformats.org/officeDocument/2006/relationships/slideLayout" Target="../slideLayouts/slideLayout467.xml"/><Relationship Id="rId10" Type="http://schemas.openxmlformats.org/officeDocument/2006/relationships/slideLayout" Target="../slideLayouts/slideLayout472.xml"/><Relationship Id="rId4" Type="http://schemas.openxmlformats.org/officeDocument/2006/relationships/slideLayout" Target="../slideLayouts/slideLayout466.xml"/><Relationship Id="rId9" Type="http://schemas.openxmlformats.org/officeDocument/2006/relationships/slideLayout" Target="../slideLayouts/slideLayout471.xml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6.xml"/><Relationship Id="rId7" Type="http://schemas.openxmlformats.org/officeDocument/2006/relationships/slideLayout" Target="../slideLayouts/slideLayout480.xml"/><Relationship Id="rId12" Type="http://schemas.openxmlformats.org/officeDocument/2006/relationships/theme" Target="../theme/theme44.xml"/><Relationship Id="rId2" Type="http://schemas.openxmlformats.org/officeDocument/2006/relationships/slideLayout" Target="../slideLayouts/slideLayout475.xml"/><Relationship Id="rId1" Type="http://schemas.openxmlformats.org/officeDocument/2006/relationships/slideLayout" Target="../slideLayouts/slideLayout474.xml"/><Relationship Id="rId6" Type="http://schemas.openxmlformats.org/officeDocument/2006/relationships/slideLayout" Target="../slideLayouts/slideLayout479.xml"/><Relationship Id="rId11" Type="http://schemas.openxmlformats.org/officeDocument/2006/relationships/slideLayout" Target="../slideLayouts/slideLayout484.xml"/><Relationship Id="rId5" Type="http://schemas.openxmlformats.org/officeDocument/2006/relationships/slideLayout" Target="../slideLayouts/slideLayout478.xml"/><Relationship Id="rId10" Type="http://schemas.openxmlformats.org/officeDocument/2006/relationships/slideLayout" Target="../slideLayouts/slideLayout483.xml"/><Relationship Id="rId4" Type="http://schemas.openxmlformats.org/officeDocument/2006/relationships/slideLayout" Target="../slideLayouts/slideLayout477.xml"/><Relationship Id="rId9" Type="http://schemas.openxmlformats.org/officeDocument/2006/relationships/slideLayout" Target="../slideLayouts/slideLayout482.xml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87.xml"/><Relationship Id="rId7" Type="http://schemas.openxmlformats.org/officeDocument/2006/relationships/slideLayout" Target="../slideLayouts/slideLayout491.xml"/><Relationship Id="rId12" Type="http://schemas.openxmlformats.org/officeDocument/2006/relationships/theme" Target="../theme/theme45.xml"/><Relationship Id="rId2" Type="http://schemas.openxmlformats.org/officeDocument/2006/relationships/slideLayout" Target="../slideLayouts/slideLayout486.xml"/><Relationship Id="rId1" Type="http://schemas.openxmlformats.org/officeDocument/2006/relationships/slideLayout" Target="../slideLayouts/slideLayout485.xml"/><Relationship Id="rId6" Type="http://schemas.openxmlformats.org/officeDocument/2006/relationships/slideLayout" Target="../slideLayouts/slideLayout490.xml"/><Relationship Id="rId11" Type="http://schemas.openxmlformats.org/officeDocument/2006/relationships/slideLayout" Target="../slideLayouts/slideLayout495.xml"/><Relationship Id="rId5" Type="http://schemas.openxmlformats.org/officeDocument/2006/relationships/slideLayout" Target="../slideLayouts/slideLayout489.xml"/><Relationship Id="rId10" Type="http://schemas.openxmlformats.org/officeDocument/2006/relationships/slideLayout" Target="../slideLayouts/slideLayout494.xml"/><Relationship Id="rId4" Type="http://schemas.openxmlformats.org/officeDocument/2006/relationships/slideLayout" Target="../slideLayouts/slideLayout488.xml"/><Relationship Id="rId9" Type="http://schemas.openxmlformats.org/officeDocument/2006/relationships/slideLayout" Target="../slideLayouts/slideLayout493.xml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98.xml"/><Relationship Id="rId7" Type="http://schemas.openxmlformats.org/officeDocument/2006/relationships/slideLayout" Target="../slideLayouts/slideLayout502.xml"/><Relationship Id="rId12" Type="http://schemas.openxmlformats.org/officeDocument/2006/relationships/theme" Target="../theme/theme46.xml"/><Relationship Id="rId2" Type="http://schemas.openxmlformats.org/officeDocument/2006/relationships/slideLayout" Target="../slideLayouts/slideLayout497.xml"/><Relationship Id="rId1" Type="http://schemas.openxmlformats.org/officeDocument/2006/relationships/slideLayout" Target="../slideLayouts/slideLayout496.xml"/><Relationship Id="rId6" Type="http://schemas.openxmlformats.org/officeDocument/2006/relationships/slideLayout" Target="../slideLayouts/slideLayout501.xml"/><Relationship Id="rId11" Type="http://schemas.openxmlformats.org/officeDocument/2006/relationships/slideLayout" Target="../slideLayouts/slideLayout506.xml"/><Relationship Id="rId5" Type="http://schemas.openxmlformats.org/officeDocument/2006/relationships/slideLayout" Target="../slideLayouts/slideLayout500.xml"/><Relationship Id="rId10" Type="http://schemas.openxmlformats.org/officeDocument/2006/relationships/slideLayout" Target="../slideLayouts/slideLayout505.xml"/><Relationship Id="rId4" Type="http://schemas.openxmlformats.org/officeDocument/2006/relationships/slideLayout" Target="../slideLayouts/slideLayout499.xml"/><Relationship Id="rId9" Type="http://schemas.openxmlformats.org/officeDocument/2006/relationships/slideLayout" Target="../slideLayouts/slideLayout504.xml"/></Relationships>
</file>

<file path=ppt/slideMasters/_rels/slideMaster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47.xml"/></Relationships>
</file>

<file path=ppt/slideMasters/_rels/slideMaster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48.xml"/></Relationships>
</file>

<file path=ppt/slideMasters/_rels/slideMaster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50.xml"/></Relationships>
</file>

<file path=ppt/slideMasters/_rels/slideMaster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51.xml"/></Relationships>
</file>

<file path=ppt/slideMasters/_rels/slideMaster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52.xml"/><Relationship Id="rId1" Type="http://schemas.openxmlformats.org/officeDocument/2006/relationships/slideLayout" Target="../slideLayouts/slideLayout507.xml"/><Relationship Id="rId4" Type="http://schemas.openxmlformats.org/officeDocument/2006/relationships/image" Target="../media/image9.png"/></Relationships>
</file>

<file path=ppt/slideMasters/_rels/slideMaster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theme" Target="../theme/theme53.xml"/></Relationships>
</file>

<file path=ppt/slideMasters/_rels/slideMaster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theme" Target="../theme/theme54.xml"/></Relationships>
</file>

<file path=ppt/slideMasters/_rels/slideMaster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theme" Target="../theme/theme55.xml"/></Relationships>
</file>

<file path=ppt/slideMasters/_rels/slideMaster56.xml.rels><?xml version="1.0" encoding="UTF-8" standalone="yes"?>
<Relationships xmlns="http://schemas.openxmlformats.org/package/2006/relationships"><Relationship Id="rId3" Type="http://schemas.openxmlformats.org/officeDocument/2006/relationships/theme" Target="../theme/theme56.xml"/><Relationship Id="rId2" Type="http://schemas.openxmlformats.org/officeDocument/2006/relationships/slideLayout" Target="../slideLayouts/slideLayout509.xml"/><Relationship Id="rId1" Type="http://schemas.openxmlformats.org/officeDocument/2006/relationships/slideLayout" Target="../slideLayouts/slideLayout508.xml"/><Relationship Id="rId4" Type="http://schemas.openxmlformats.org/officeDocument/2006/relationships/image" Target="../media/image1.png"/></Relationships>
</file>

<file path=ppt/slideMasters/_rels/slideMaster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7.xml"/><Relationship Id="rId1" Type="http://schemas.openxmlformats.org/officeDocument/2006/relationships/slideLayout" Target="../slideLayouts/slideLayout51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D:\E U R O M E T A L\0 MASTER\EM LOGOS\= EUROMETAL LOGO + TEXT.bm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63500"/>
            <a:ext cx="247173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477000"/>
            <a:ext cx="3733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517A"/>
                </a:solidFill>
                <a:latin typeface="+mj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8" name="Text Box 6"/>
          <p:cNvSpPr txBox="1">
            <a:spLocks noChangeArrowheads="1"/>
          </p:cNvSpPr>
          <p:nvPr/>
        </p:nvSpPr>
        <p:spPr bwMode="auto">
          <a:xfrm>
            <a:off x="288998" y="301629"/>
            <a:ext cx="56546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ctr">
            <a:spAutoFit/>
          </a:bodyPr>
          <a:lstStyle>
            <a:lvl1pPr>
              <a:defRPr sz="1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de-DE" sz="1200" dirty="0">
                <a:solidFill>
                  <a:srgbClr val="000066"/>
                </a:solidFill>
              </a:rPr>
              <a:t>EUROMETAL OUTLOOK ON ECONOMIES AND STEEL MARKETS</a:t>
            </a:r>
          </a:p>
          <a:p>
            <a:pPr>
              <a:lnSpc>
                <a:spcPct val="80000"/>
              </a:lnSpc>
              <a:defRPr/>
            </a:pPr>
            <a:r>
              <a:rPr lang="de-DE" sz="1200" dirty="0">
                <a:solidFill>
                  <a:srgbClr val="000066"/>
                </a:solidFill>
              </a:rPr>
              <a:t>JULY 2012</a:t>
            </a:r>
            <a:endParaRPr lang="de-DE" sz="1200" dirty="0">
              <a:solidFill>
                <a:srgbClr val="00517A"/>
              </a:solidFill>
            </a:endParaRPr>
          </a:p>
        </p:txBody>
      </p:sp>
      <p:sp>
        <p:nvSpPr>
          <p:cNvPr id="1029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071707"/>
            <a:ext cx="990600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fr-FR"/>
              <a:t>KLICKEN SIE, UM DAS TITELFORMAT ZU BEARBEITEN</a:t>
            </a:r>
          </a:p>
        </p:txBody>
      </p:sp>
      <p:sp>
        <p:nvSpPr>
          <p:cNvPr id="2" name="Line 14"/>
          <p:cNvSpPr>
            <a:spLocks noChangeShapeType="1"/>
          </p:cNvSpPr>
          <p:nvPr/>
        </p:nvSpPr>
        <p:spPr bwMode="auto">
          <a:xfrm>
            <a:off x="304801" y="838200"/>
            <a:ext cx="10058400" cy="0"/>
          </a:xfrm>
          <a:prstGeom prst="line">
            <a:avLst/>
          </a:prstGeom>
          <a:noFill/>
          <a:ln w="15875">
            <a:solidFill>
              <a:srgbClr val="00517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LU"/>
          </a:p>
        </p:txBody>
      </p:sp>
      <p:sp>
        <p:nvSpPr>
          <p:cNvPr id="1031" name="Line 15"/>
          <p:cNvSpPr>
            <a:spLocks noChangeShapeType="1"/>
          </p:cNvSpPr>
          <p:nvPr/>
        </p:nvSpPr>
        <p:spPr bwMode="auto">
          <a:xfrm>
            <a:off x="304801" y="6477000"/>
            <a:ext cx="10058400" cy="0"/>
          </a:xfrm>
          <a:prstGeom prst="line">
            <a:avLst/>
          </a:prstGeom>
          <a:noFill/>
          <a:ln w="15875">
            <a:solidFill>
              <a:srgbClr val="00517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L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649" r:id="rId1"/>
    <p:sldLayoutId id="2147488650" r:id="rId2"/>
    <p:sldLayoutId id="2147488651" r:id="rId3"/>
    <p:sldLayoutId id="2147488652" r:id="rId4"/>
    <p:sldLayoutId id="2147488653" r:id="rId5"/>
    <p:sldLayoutId id="2147488654" r:id="rId6"/>
    <p:sldLayoutId id="2147488655" r:id="rId7"/>
    <p:sldLayoutId id="2147488656" r:id="rId8"/>
    <p:sldLayoutId id="2147488657" r:id="rId9"/>
    <p:sldLayoutId id="2147488658" r:id="rId10"/>
    <p:sldLayoutId id="2147488659" r:id="rId11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99" descr="= EUROMETAL LOGO DKLBLAU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0010" y="38100"/>
            <a:ext cx="8001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" name="Rectangle 10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106025" y="6548438"/>
            <a:ext cx="444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000066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fld id="{CA305B0B-0C30-4CC2-9A9E-DCBDF72814F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10244" name="AutoShape 154"/>
          <p:cNvSpPr>
            <a:spLocks noChangeArrowheads="1"/>
          </p:cNvSpPr>
          <p:nvPr userDrawn="1"/>
        </p:nvSpPr>
        <p:spPr bwMode="auto">
          <a:xfrm>
            <a:off x="152401" y="762000"/>
            <a:ext cx="10363200" cy="5715000"/>
          </a:xfrm>
          <a:prstGeom prst="roundRect">
            <a:avLst>
              <a:gd name="adj" fmla="val 1944"/>
            </a:avLst>
          </a:prstGeom>
          <a:noFill/>
          <a:ln w="19050">
            <a:solidFill>
              <a:srgbClr val="00366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IE" altLang="fr-FR" sz="2400" b="0">
              <a:solidFill>
                <a:srgbClr val="0F66AE"/>
              </a:solidFill>
              <a:latin typeface="Times New Roman" pitchFamily="18" charset="0"/>
            </a:endParaRPr>
          </a:p>
        </p:txBody>
      </p:sp>
      <p:sp>
        <p:nvSpPr>
          <p:cNvPr id="10245" name="Title1"/>
          <p:cNvSpPr txBox="1">
            <a:spLocks noChangeArrowheads="1"/>
          </p:cNvSpPr>
          <p:nvPr userDrawn="1"/>
        </p:nvSpPr>
        <p:spPr bwMode="auto">
          <a:xfrm>
            <a:off x="88972" y="207963"/>
            <a:ext cx="2887663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de-DE" sz="1200">
                <a:solidFill>
                  <a:srgbClr val="000066"/>
                </a:solidFill>
                <a:cs typeface="Arial" charset="0"/>
              </a:rPr>
              <a:t>EUROMETAL MARKET MONITORING</a:t>
            </a:r>
          </a:p>
          <a:p>
            <a:pPr>
              <a:lnSpc>
                <a:spcPct val="80000"/>
              </a:lnSpc>
              <a:defRPr/>
            </a:pPr>
            <a:r>
              <a:rPr lang="de-DE" sz="1200">
                <a:solidFill>
                  <a:srgbClr val="000066"/>
                </a:solidFill>
                <a:cs typeface="Arial" charset="0"/>
              </a:rPr>
              <a:t>JANUARY 2009 – JANUARY 2010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748" r:id="rId1"/>
    <p:sldLayoutId id="2147488749" r:id="rId2"/>
    <p:sldLayoutId id="2147488750" r:id="rId3"/>
    <p:sldLayoutId id="2147488751" r:id="rId4"/>
    <p:sldLayoutId id="2147488752" r:id="rId5"/>
    <p:sldLayoutId id="2147488753" r:id="rId6"/>
    <p:sldLayoutId id="2147488754" r:id="rId7"/>
    <p:sldLayoutId id="2147488755" r:id="rId8"/>
    <p:sldLayoutId id="2147488756" r:id="rId9"/>
    <p:sldLayoutId id="2147488757" r:id="rId10"/>
    <p:sldLayoutId id="214748875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9" descr="= EUROMETAL LOGO DKLBLAU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0010" y="38100"/>
            <a:ext cx="8001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" name="Rectangle 10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106025" y="6548438"/>
            <a:ext cx="444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000066"/>
                </a:solidFill>
                <a:latin typeface="+mj-lt"/>
                <a:cs typeface="Arial" charset="0"/>
              </a:defRPr>
            </a:lvl1pPr>
          </a:lstStyle>
          <a:p>
            <a:pPr>
              <a:defRPr/>
            </a:pPr>
            <a:fld id="{3F6AD4B9-F353-4F76-96BE-9818687E9BB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11268" name="AutoShape 154"/>
          <p:cNvSpPr>
            <a:spLocks noChangeArrowheads="1"/>
          </p:cNvSpPr>
          <p:nvPr userDrawn="1"/>
        </p:nvSpPr>
        <p:spPr bwMode="auto">
          <a:xfrm>
            <a:off x="152401" y="762000"/>
            <a:ext cx="10363200" cy="5715000"/>
          </a:xfrm>
          <a:prstGeom prst="roundRect">
            <a:avLst>
              <a:gd name="adj" fmla="val 1944"/>
            </a:avLst>
          </a:prstGeom>
          <a:noFill/>
          <a:ln w="19050">
            <a:solidFill>
              <a:srgbClr val="00366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IE" altLang="fr-FR" sz="2400" b="0">
              <a:solidFill>
                <a:srgbClr val="0F66AE"/>
              </a:solidFill>
              <a:latin typeface="Times New Roman" pitchFamily="18" charset="0"/>
            </a:endParaRPr>
          </a:p>
        </p:txBody>
      </p:sp>
      <p:sp>
        <p:nvSpPr>
          <p:cNvPr id="11269" name="Title1"/>
          <p:cNvSpPr txBox="1">
            <a:spLocks noChangeArrowheads="1"/>
          </p:cNvSpPr>
          <p:nvPr userDrawn="1"/>
        </p:nvSpPr>
        <p:spPr bwMode="auto">
          <a:xfrm>
            <a:off x="88972" y="207963"/>
            <a:ext cx="2887663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de-DE" sz="1200">
                <a:solidFill>
                  <a:srgbClr val="000066"/>
                </a:solidFill>
                <a:cs typeface="Arial" charset="0"/>
              </a:rPr>
              <a:t>EUROMETAL MARKET MONITORING</a:t>
            </a:r>
          </a:p>
          <a:p>
            <a:pPr>
              <a:lnSpc>
                <a:spcPct val="80000"/>
              </a:lnSpc>
              <a:defRPr/>
            </a:pPr>
            <a:r>
              <a:rPr lang="de-DE" sz="1200">
                <a:solidFill>
                  <a:srgbClr val="000066"/>
                </a:solidFill>
                <a:cs typeface="Arial" charset="0"/>
              </a:rPr>
              <a:t>JANUARY 2009 – JANUARY 2010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759" r:id="rId1"/>
    <p:sldLayoutId id="2147488760" r:id="rId2"/>
    <p:sldLayoutId id="2147488761" r:id="rId3"/>
    <p:sldLayoutId id="2147488762" r:id="rId4"/>
    <p:sldLayoutId id="2147488763" r:id="rId5"/>
    <p:sldLayoutId id="2147488764" r:id="rId6"/>
    <p:sldLayoutId id="2147488765" r:id="rId7"/>
    <p:sldLayoutId id="2147488766" r:id="rId8"/>
    <p:sldLayoutId id="2147488767" r:id="rId9"/>
    <p:sldLayoutId id="2147488768" r:id="rId10"/>
    <p:sldLayoutId id="214748876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9" descr="D:\E U R O M E T A L\0 MASTER\EM LOGOS\= EUROMETAL LOGO + TEXT.bm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63500"/>
            <a:ext cx="247173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477000"/>
            <a:ext cx="3733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517A"/>
                </a:solidFill>
                <a:latin typeface="+mj-lt"/>
              </a:defRPr>
            </a:lvl1pPr>
          </a:lstStyle>
          <a:p>
            <a:pPr>
              <a:defRPr/>
            </a:pPr>
            <a:fld id="{21C31321-2891-4924-8CFB-BA54286B4C8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288998" y="301629"/>
            <a:ext cx="56546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ctr">
            <a:spAutoFit/>
          </a:bodyPr>
          <a:lstStyle>
            <a:lvl1pPr>
              <a:defRPr sz="1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de-DE" sz="1200">
                <a:solidFill>
                  <a:srgbClr val="000066"/>
                </a:solidFill>
              </a:rPr>
              <a:t>EUROMETAL OUTLOOK ON ECONOMIES AND STEEL MARKETS</a:t>
            </a:r>
          </a:p>
          <a:p>
            <a:pPr>
              <a:lnSpc>
                <a:spcPct val="80000"/>
              </a:lnSpc>
              <a:defRPr/>
            </a:pPr>
            <a:r>
              <a:rPr lang="de-DE" sz="1200">
                <a:solidFill>
                  <a:srgbClr val="000066"/>
                </a:solidFill>
              </a:rPr>
              <a:t>JULY 2010</a:t>
            </a:r>
            <a:endParaRPr lang="de-DE" sz="1200">
              <a:solidFill>
                <a:srgbClr val="00517A"/>
              </a:solidFill>
            </a:endParaRPr>
          </a:p>
        </p:txBody>
      </p:sp>
      <p:sp>
        <p:nvSpPr>
          <p:cNvPr id="12293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071707"/>
            <a:ext cx="990600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fr-FR"/>
              <a:t>KLICKEN SIE, UM DAS TITELFORMAT ZU BEARBEITEN</a:t>
            </a:r>
          </a:p>
        </p:txBody>
      </p:sp>
      <p:sp>
        <p:nvSpPr>
          <p:cNvPr id="12294" name="Line 14"/>
          <p:cNvSpPr>
            <a:spLocks noChangeShapeType="1"/>
          </p:cNvSpPr>
          <p:nvPr/>
        </p:nvSpPr>
        <p:spPr bwMode="auto">
          <a:xfrm>
            <a:off x="304801" y="838200"/>
            <a:ext cx="10058400" cy="0"/>
          </a:xfrm>
          <a:prstGeom prst="line">
            <a:avLst/>
          </a:prstGeom>
          <a:noFill/>
          <a:ln w="15875">
            <a:solidFill>
              <a:srgbClr val="00517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LU"/>
          </a:p>
        </p:txBody>
      </p:sp>
      <p:sp>
        <p:nvSpPr>
          <p:cNvPr id="12295" name="Line 15"/>
          <p:cNvSpPr>
            <a:spLocks noChangeShapeType="1"/>
          </p:cNvSpPr>
          <p:nvPr/>
        </p:nvSpPr>
        <p:spPr bwMode="auto">
          <a:xfrm>
            <a:off x="304801" y="6477000"/>
            <a:ext cx="10058400" cy="0"/>
          </a:xfrm>
          <a:prstGeom prst="line">
            <a:avLst/>
          </a:prstGeom>
          <a:noFill/>
          <a:ln w="15875">
            <a:solidFill>
              <a:srgbClr val="00517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L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770" r:id="rId1"/>
    <p:sldLayoutId id="2147488771" r:id="rId2"/>
    <p:sldLayoutId id="2147488772" r:id="rId3"/>
    <p:sldLayoutId id="2147488773" r:id="rId4"/>
    <p:sldLayoutId id="2147488774" r:id="rId5"/>
    <p:sldLayoutId id="2147488775" r:id="rId6"/>
    <p:sldLayoutId id="2147488776" r:id="rId7"/>
    <p:sldLayoutId id="2147488777" r:id="rId8"/>
    <p:sldLayoutId id="2147488778" r:id="rId9"/>
    <p:sldLayoutId id="2147488779" r:id="rId10"/>
    <p:sldLayoutId id="2147488780" r:id="rId11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9" descr="D:\E U R O M E T A L\0 MASTER\EM LOGOS\= EUROMETAL LOGO + TEXT.bm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63500"/>
            <a:ext cx="247173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477000"/>
            <a:ext cx="3733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517A"/>
                </a:solidFill>
                <a:latin typeface="+mj-lt"/>
              </a:defRPr>
            </a:lvl1pPr>
          </a:lstStyle>
          <a:p>
            <a:pPr>
              <a:defRPr/>
            </a:pPr>
            <a:fld id="{F4F41C56-7725-4CBC-BF0B-79A91094AF2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288998" y="301629"/>
            <a:ext cx="56546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ctr">
            <a:spAutoFit/>
          </a:bodyPr>
          <a:lstStyle>
            <a:lvl1pPr>
              <a:defRPr sz="1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de-DE" sz="1200">
                <a:solidFill>
                  <a:srgbClr val="000066"/>
                </a:solidFill>
              </a:rPr>
              <a:t>EUROMETAL OUTLOOK ON ECONOMIES AND STEEL MARKETS</a:t>
            </a:r>
          </a:p>
          <a:p>
            <a:pPr>
              <a:lnSpc>
                <a:spcPct val="80000"/>
              </a:lnSpc>
              <a:defRPr/>
            </a:pPr>
            <a:r>
              <a:rPr lang="de-DE" sz="1200">
                <a:solidFill>
                  <a:srgbClr val="000066"/>
                </a:solidFill>
              </a:rPr>
              <a:t>DECEMBER 2009</a:t>
            </a:r>
            <a:endParaRPr lang="de-DE" sz="1200">
              <a:solidFill>
                <a:srgbClr val="00517A"/>
              </a:solidFill>
            </a:endParaRPr>
          </a:p>
        </p:txBody>
      </p:sp>
      <p:sp>
        <p:nvSpPr>
          <p:cNvPr id="13317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071707"/>
            <a:ext cx="990600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fr-FR"/>
              <a:t>KLICKEN SIE, UM DAS TITELFORMAT ZU BEARBEITEN</a:t>
            </a:r>
          </a:p>
        </p:txBody>
      </p:sp>
      <p:sp>
        <p:nvSpPr>
          <p:cNvPr id="13318" name="Line 14"/>
          <p:cNvSpPr>
            <a:spLocks noChangeShapeType="1"/>
          </p:cNvSpPr>
          <p:nvPr/>
        </p:nvSpPr>
        <p:spPr bwMode="auto">
          <a:xfrm>
            <a:off x="304801" y="838200"/>
            <a:ext cx="10058400" cy="0"/>
          </a:xfrm>
          <a:prstGeom prst="line">
            <a:avLst/>
          </a:prstGeom>
          <a:noFill/>
          <a:ln w="15875">
            <a:solidFill>
              <a:srgbClr val="00517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LU"/>
          </a:p>
        </p:txBody>
      </p:sp>
      <p:sp>
        <p:nvSpPr>
          <p:cNvPr id="13319" name="Line 15"/>
          <p:cNvSpPr>
            <a:spLocks noChangeShapeType="1"/>
          </p:cNvSpPr>
          <p:nvPr/>
        </p:nvSpPr>
        <p:spPr bwMode="auto">
          <a:xfrm>
            <a:off x="304801" y="6477000"/>
            <a:ext cx="10058400" cy="0"/>
          </a:xfrm>
          <a:prstGeom prst="line">
            <a:avLst/>
          </a:prstGeom>
          <a:noFill/>
          <a:ln w="15875">
            <a:solidFill>
              <a:srgbClr val="00517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L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781" r:id="rId1"/>
    <p:sldLayoutId id="2147488782" r:id="rId2"/>
    <p:sldLayoutId id="2147488783" r:id="rId3"/>
    <p:sldLayoutId id="2147488784" r:id="rId4"/>
    <p:sldLayoutId id="2147488785" r:id="rId5"/>
    <p:sldLayoutId id="2147488786" r:id="rId6"/>
    <p:sldLayoutId id="2147488787" r:id="rId7"/>
    <p:sldLayoutId id="2147488788" r:id="rId8"/>
    <p:sldLayoutId id="2147488789" r:id="rId9"/>
    <p:sldLayoutId id="2147488790" r:id="rId10"/>
    <p:sldLayoutId id="2147488791" r:id="rId11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9" descr="D:\E U R O M E T A L\0 MASTER\EM LOGOS\= EUROMETAL LOGO + TEXT.bm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63500"/>
            <a:ext cx="247173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477000"/>
            <a:ext cx="3733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517A"/>
                </a:solidFill>
                <a:latin typeface="+mj-lt"/>
              </a:defRPr>
            </a:lvl1pPr>
          </a:lstStyle>
          <a:p>
            <a:pPr>
              <a:defRPr/>
            </a:pPr>
            <a:fld id="{C30AF9EA-8CA3-435F-B34B-823CF7BFEE9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288998" y="301629"/>
            <a:ext cx="56546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ctr">
            <a:spAutoFit/>
          </a:bodyPr>
          <a:lstStyle>
            <a:lvl1pPr>
              <a:defRPr sz="1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de-DE" sz="1200">
                <a:solidFill>
                  <a:srgbClr val="000066"/>
                </a:solidFill>
              </a:rPr>
              <a:t>EUROMETAL OUTLOOK ON ECONOMIES AND STEEL MARKETS</a:t>
            </a:r>
          </a:p>
          <a:p>
            <a:pPr>
              <a:lnSpc>
                <a:spcPct val="80000"/>
              </a:lnSpc>
              <a:defRPr/>
            </a:pPr>
            <a:r>
              <a:rPr lang="de-DE" sz="1200">
                <a:solidFill>
                  <a:srgbClr val="000066"/>
                </a:solidFill>
              </a:rPr>
              <a:t>JULY 2010</a:t>
            </a:r>
            <a:endParaRPr lang="de-DE" sz="1200">
              <a:solidFill>
                <a:srgbClr val="00517A"/>
              </a:solidFill>
            </a:endParaRPr>
          </a:p>
        </p:txBody>
      </p:sp>
      <p:sp>
        <p:nvSpPr>
          <p:cNvPr id="14341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071707"/>
            <a:ext cx="990600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fr-FR"/>
              <a:t>KLICKEN SIE, UM DAS TITELFORMAT ZU BEARBEITEN</a:t>
            </a:r>
          </a:p>
        </p:txBody>
      </p:sp>
      <p:sp>
        <p:nvSpPr>
          <p:cNvPr id="14342" name="Line 14"/>
          <p:cNvSpPr>
            <a:spLocks noChangeShapeType="1"/>
          </p:cNvSpPr>
          <p:nvPr/>
        </p:nvSpPr>
        <p:spPr bwMode="auto">
          <a:xfrm>
            <a:off x="304801" y="838200"/>
            <a:ext cx="10058400" cy="0"/>
          </a:xfrm>
          <a:prstGeom prst="line">
            <a:avLst/>
          </a:prstGeom>
          <a:noFill/>
          <a:ln w="15875">
            <a:solidFill>
              <a:srgbClr val="00517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LU"/>
          </a:p>
        </p:txBody>
      </p:sp>
      <p:sp>
        <p:nvSpPr>
          <p:cNvPr id="14343" name="Line 15"/>
          <p:cNvSpPr>
            <a:spLocks noChangeShapeType="1"/>
          </p:cNvSpPr>
          <p:nvPr/>
        </p:nvSpPr>
        <p:spPr bwMode="auto">
          <a:xfrm>
            <a:off x="304801" y="6477000"/>
            <a:ext cx="10058400" cy="0"/>
          </a:xfrm>
          <a:prstGeom prst="line">
            <a:avLst/>
          </a:prstGeom>
          <a:noFill/>
          <a:ln w="15875">
            <a:solidFill>
              <a:srgbClr val="00517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L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792" r:id="rId1"/>
    <p:sldLayoutId id="2147488793" r:id="rId2"/>
    <p:sldLayoutId id="2147488794" r:id="rId3"/>
    <p:sldLayoutId id="2147488795" r:id="rId4"/>
    <p:sldLayoutId id="2147488796" r:id="rId5"/>
    <p:sldLayoutId id="2147488797" r:id="rId6"/>
    <p:sldLayoutId id="2147488798" r:id="rId7"/>
    <p:sldLayoutId id="2147488799" r:id="rId8"/>
    <p:sldLayoutId id="2147488800" r:id="rId9"/>
    <p:sldLayoutId id="2147488801" r:id="rId10"/>
    <p:sldLayoutId id="2147488802" r:id="rId11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9" descr="D:\E U R O M E T A L\0 MASTER\EM LOGOS\= EUROMETAL LOGO + TEXT.bm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63500"/>
            <a:ext cx="247173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477000"/>
            <a:ext cx="3733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517A"/>
                </a:solidFill>
                <a:latin typeface="+mj-lt"/>
              </a:defRPr>
            </a:lvl1pPr>
          </a:lstStyle>
          <a:p>
            <a:pPr>
              <a:defRPr/>
            </a:pPr>
            <a:fld id="{4194554F-C5EB-405E-BE38-8A083720CAB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288998" y="300038"/>
            <a:ext cx="565467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ctr">
            <a:spAutoFit/>
          </a:bodyPr>
          <a:lstStyle>
            <a:lvl1pPr>
              <a:defRPr sz="1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de-DE" sz="1200">
                <a:solidFill>
                  <a:srgbClr val="000066"/>
                </a:solidFill>
              </a:rPr>
              <a:t>EUROMETAL OUTLOOK ON ECONOMIES AND STEEL MARKETS</a:t>
            </a:r>
          </a:p>
          <a:p>
            <a:pPr>
              <a:lnSpc>
                <a:spcPct val="80000"/>
              </a:lnSpc>
              <a:defRPr/>
            </a:pPr>
            <a:r>
              <a:rPr lang="de-DE" sz="1200">
                <a:solidFill>
                  <a:srgbClr val="000066"/>
                </a:solidFill>
              </a:rPr>
              <a:t>MARCH 2010</a:t>
            </a:r>
          </a:p>
        </p:txBody>
      </p:sp>
      <p:sp>
        <p:nvSpPr>
          <p:cNvPr id="15365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071707"/>
            <a:ext cx="990600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fr-FR"/>
              <a:t>KLICKEN SIE, UM DAS TITELFORMAT ZU BEARBEITEN</a:t>
            </a:r>
          </a:p>
        </p:txBody>
      </p:sp>
      <p:sp>
        <p:nvSpPr>
          <p:cNvPr id="15366" name="Line 14"/>
          <p:cNvSpPr>
            <a:spLocks noChangeShapeType="1"/>
          </p:cNvSpPr>
          <p:nvPr/>
        </p:nvSpPr>
        <p:spPr bwMode="auto">
          <a:xfrm>
            <a:off x="304801" y="838200"/>
            <a:ext cx="10058400" cy="0"/>
          </a:xfrm>
          <a:prstGeom prst="line">
            <a:avLst/>
          </a:prstGeom>
          <a:noFill/>
          <a:ln w="15875">
            <a:solidFill>
              <a:srgbClr val="00517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LU"/>
          </a:p>
        </p:txBody>
      </p:sp>
      <p:sp>
        <p:nvSpPr>
          <p:cNvPr id="15367" name="Line 15"/>
          <p:cNvSpPr>
            <a:spLocks noChangeShapeType="1"/>
          </p:cNvSpPr>
          <p:nvPr/>
        </p:nvSpPr>
        <p:spPr bwMode="auto">
          <a:xfrm>
            <a:off x="304801" y="6477000"/>
            <a:ext cx="10058400" cy="0"/>
          </a:xfrm>
          <a:prstGeom prst="line">
            <a:avLst/>
          </a:prstGeom>
          <a:noFill/>
          <a:ln w="15875">
            <a:solidFill>
              <a:srgbClr val="00517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L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803" r:id="rId1"/>
    <p:sldLayoutId id="2147488804" r:id="rId2"/>
    <p:sldLayoutId id="2147488805" r:id="rId3"/>
    <p:sldLayoutId id="2147488806" r:id="rId4"/>
    <p:sldLayoutId id="2147488807" r:id="rId5"/>
    <p:sldLayoutId id="2147488808" r:id="rId6"/>
    <p:sldLayoutId id="2147488809" r:id="rId7"/>
    <p:sldLayoutId id="2147488810" r:id="rId8"/>
    <p:sldLayoutId id="2147488811" r:id="rId9"/>
    <p:sldLayoutId id="2147488812" r:id="rId10"/>
    <p:sldLayoutId id="2147488813" r:id="rId11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9" descr="D:\E U R O M E T A L\0 MASTER\EM LOGOS\= EUROMETAL LOGO + TEXT.bm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63500"/>
            <a:ext cx="247173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477000"/>
            <a:ext cx="3733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517A"/>
                </a:solidFill>
                <a:latin typeface="+mj-lt"/>
              </a:defRPr>
            </a:lvl1pPr>
          </a:lstStyle>
          <a:p>
            <a:pPr>
              <a:defRPr/>
            </a:pPr>
            <a:fld id="{2ED212C4-B3F5-4445-B1DF-68A346A7E33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288998" y="300038"/>
            <a:ext cx="565467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ctr">
            <a:spAutoFit/>
          </a:bodyPr>
          <a:lstStyle>
            <a:lvl1pPr>
              <a:defRPr sz="1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de-DE" sz="1200">
                <a:solidFill>
                  <a:srgbClr val="000066"/>
                </a:solidFill>
              </a:rPr>
              <a:t>EUROMETAL OUTLOOK ON ECONOMIES AND STEEL MARKETS</a:t>
            </a:r>
          </a:p>
          <a:p>
            <a:pPr>
              <a:lnSpc>
                <a:spcPct val="80000"/>
              </a:lnSpc>
              <a:defRPr/>
            </a:pPr>
            <a:r>
              <a:rPr lang="de-DE" sz="1200">
                <a:solidFill>
                  <a:srgbClr val="000066"/>
                </a:solidFill>
              </a:rPr>
              <a:t>MARCH 2010</a:t>
            </a:r>
          </a:p>
        </p:txBody>
      </p:sp>
      <p:sp>
        <p:nvSpPr>
          <p:cNvPr id="16389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071707"/>
            <a:ext cx="990600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fr-FR"/>
              <a:t>KLICKEN SIE, UM DAS TITELFORMAT ZU BEARBEITEN</a:t>
            </a:r>
          </a:p>
        </p:txBody>
      </p:sp>
      <p:sp>
        <p:nvSpPr>
          <p:cNvPr id="16390" name="Line 14"/>
          <p:cNvSpPr>
            <a:spLocks noChangeShapeType="1"/>
          </p:cNvSpPr>
          <p:nvPr/>
        </p:nvSpPr>
        <p:spPr bwMode="auto">
          <a:xfrm>
            <a:off x="304801" y="838200"/>
            <a:ext cx="10058400" cy="0"/>
          </a:xfrm>
          <a:prstGeom prst="line">
            <a:avLst/>
          </a:prstGeom>
          <a:noFill/>
          <a:ln w="15875">
            <a:solidFill>
              <a:srgbClr val="00517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LU"/>
          </a:p>
        </p:txBody>
      </p:sp>
      <p:sp>
        <p:nvSpPr>
          <p:cNvPr id="16391" name="Line 15"/>
          <p:cNvSpPr>
            <a:spLocks noChangeShapeType="1"/>
          </p:cNvSpPr>
          <p:nvPr/>
        </p:nvSpPr>
        <p:spPr bwMode="auto">
          <a:xfrm>
            <a:off x="304801" y="6477000"/>
            <a:ext cx="10058400" cy="0"/>
          </a:xfrm>
          <a:prstGeom prst="line">
            <a:avLst/>
          </a:prstGeom>
          <a:noFill/>
          <a:ln w="15875">
            <a:solidFill>
              <a:srgbClr val="00517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L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814" r:id="rId1"/>
    <p:sldLayoutId id="2147488815" r:id="rId2"/>
    <p:sldLayoutId id="2147488816" r:id="rId3"/>
    <p:sldLayoutId id="2147488817" r:id="rId4"/>
    <p:sldLayoutId id="2147488818" r:id="rId5"/>
    <p:sldLayoutId id="2147488819" r:id="rId6"/>
    <p:sldLayoutId id="2147488820" r:id="rId7"/>
    <p:sldLayoutId id="2147488821" r:id="rId8"/>
    <p:sldLayoutId id="2147488822" r:id="rId9"/>
    <p:sldLayoutId id="2147488823" r:id="rId10"/>
    <p:sldLayoutId id="2147488824" r:id="rId11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9" descr="D:\E U R O M E T A L\0 MASTER\EM LOGOS\= EUROMETAL LOGO + TEXT.bm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63500"/>
            <a:ext cx="247173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477000"/>
            <a:ext cx="3733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517A"/>
                </a:solidFill>
                <a:latin typeface="+mj-lt"/>
              </a:defRPr>
            </a:lvl1pPr>
          </a:lstStyle>
          <a:p>
            <a:pPr>
              <a:defRPr/>
            </a:pPr>
            <a:fld id="{7750C2AA-6FA5-4532-AAA1-5A66C6AAC56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288998" y="225425"/>
            <a:ext cx="56546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ctr">
            <a:spAutoFit/>
          </a:bodyPr>
          <a:lstStyle>
            <a:lvl1pPr>
              <a:defRPr sz="1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de-DE" sz="1200">
                <a:solidFill>
                  <a:srgbClr val="000066"/>
                </a:solidFill>
              </a:rPr>
              <a:t>EUROMETAL OUTLOOK ON ECONOMIES AND STEEL MARKETS</a:t>
            </a:r>
          </a:p>
          <a:p>
            <a:pPr>
              <a:lnSpc>
                <a:spcPct val="80000"/>
              </a:lnSpc>
              <a:defRPr/>
            </a:pPr>
            <a:r>
              <a:rPr lang="de-DE" sz="1200">
                <a:solidFill>
                  <a:srgbClr val="000066"/>
                </a:solidFill>
              </a:rPr>
              <a:t> AUGUST  2011</a:t>
            </a:r>
          </a:p>
          <a:p>
            <a:pPr>
              <a:lnSpc>
                <a:spcPct val="80000"/>
              </a:lnSpc>
              <a:defRPr/>
            </a:pPr>
            <a:endParaRPr lang="de-DE" sz="1200">
              <a:solidFill>
                <a:srgbClr val="000066"/>
              </a:solidFill>
            </a:endParaRPr>
          </a:p>
        </p:txBody>
      </p:sp>
      <p:sp>
        <p:nvSpPr>
          <p:cNvPr id="17413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071707"/>
            <a:ext cx="990600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fr-FR"/>
              <a:t>KLICKEN SIE, UM DAS TITELFORMAT ZU BEARBEITEN</a:t>
            </a:r>
          </a:p>
        </p:txBody>
      </p:sp>
      <p:sp>
        <p:nvSpPr>
          <p:cNvPr id="17414" name="Line 14"/>
          <p:cNvSpPr>
            <a:spLocks noChangeShapeType="1"/>
          </p:cNvSpPr>
          <p:nvPr/>
        </p:nvSpPr>
        <p:spPr bwMode="auto">
          <a:xfrm>
            <a:off x="304801" y="838200"/>
            <a:ext cx="10058400" cy="0"/>
          </a:xfrm>
          <a:prstGeom prst="line">
            <a:avLst/>
          </a:prstGeom>
          <a:noFill/>
          <a:ln w="15875">
            <a:solidFill>
              <a:srgbClr val="00517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LU"/>
          </a:p>
        </p:txBody>
      </p:sp>
      <p:sp>
        <p:nvSpPr>
          <p:cNvPr id="17415" name="Line 15"/>
          <p:cNvSpPr>
            <a:spLocks noChangeShapeType="1"/>
          </p:cNvSpPr>
          <p:nvPr/>
        </p:nvSpPr>
        <p:spPr bwMode="auto">
          <a:xfrm>
            <a:off x="304801" y="6477000"/>
            <a:ext cx="10058400" cy="0"/>
          </a:xfrm>
          <a:prstGeom prst="line">
            <a:avLst/>
          </a:prstGeom>
          <a:noFill/>
          <a:ln w="15875">
            <a:solidFill>
              <a:srgbClr val="00517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L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825" r:id="rId1"/>
    <p:sldLayoutId id="2147488826" r:id="rId2"/>
    <p:sldLayoutId id="2147488827" r:id="rId3"/>
    <p:sldLayoutId id="2147488828" r:id="rId4"/>
    <p:sldLayoutId id="2147488829" r:id="rId5"/>
    <p:sldLayoutId id="2147488830" r:id="rId6"/>
    <p:sldLayoutId id="2147488831" r:id="rId7"/>
    <p:sldLayoutId id="2147488832" r:id="rId8"/>
    <p:sldLayoutId id="2147488833" r:id="rId9"/>
    <p:sldLayoutId id="2147488834" r:id="rId10"/>
    <p:sldLayoutId id="2147488835" r:id="rId11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9" descr="D:\E U R O M E T A L\0 MASTER\EM LOGOS\= EUROMETAL LOGO + TEXT.bm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63500"/>
            <a:ext cx="247173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477000"/>
            <a:ext cx="3733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517A"/>
                </a:solidFill>
                <a:latin typeface="+mj-lt"/>
              </a:defRPr>
            </a:lvl1pPr>
          </a:lstStyle>
          <a:p>
            <a:pPr>
              <a:defRPr/>
            </a:pPr>
            <a:fld id="{A86F768E-3E62-40A4-969C-631A1D6F320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288998" y="300038"/>
            <a:ext cx="565467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ctr">
            <a:spAutoFit/>
          </a:bodyPr>
          <a:lstStyle>
            <a:lvl1pPr>
              <a:defRPr sz="1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de-DE" sz="1200">
                <a:solidFill>
                  <a:srgbClr val="000066"/>
                </a:solidFill>
              </a:rPr>
              <a:t>EUROMETAL STEEL TRADING STUDY GROUP</a:t>
            </a:r>
          </a:p>
          <a:p>
            <a:pPr>
              <a:lnSpc>
                <a:spcPct val="80000"/>
              </a:lnSpc>
              <a:defRPr/>
            </a:pPr>
            <a:r>
              <a:rPr lang="de-DE" sz="1200">
                <a:solidFill>
                  <a:srgbClr val="000066"/>
                </a:solidFill>
              </a:rPr>
              <a:t>MEETING IN DUESSELDORF SHERATON AIRPORT HOTEL 21 OCTOBER 10</a:t>
            </a:r>
          </a:p>
        </p:txBody>
      </p:sp>
      <p:sp>
        <p:nvSpPr>
          <p:cNvPr id="18437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071707"/>
            <a:ext cx="990600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fr-FR"/>
              <a:t>KLICKEN SIE, UM DAS TITELFORMAT ZU BEARBEITEN</a:t>
            </a:r>
          </a:p>
        </p:txBody>
      </p:sp>
      <p:sp>
        <p:nvSpPr>
          <p:cNvPr id="18438" name="Line 14"/>
          <p:cNvSpPr>
            <a:spLocks noChangeShapeType="1"/>
          </p:cNvSpPr>
          <p:nvPr/>
        </p:nvSpPr>
        <p:spPr bwMode="auto">
          <a:xfrm>
            <a:off x="304801" y="838200"/>
            <a:ext cx="10058400" cy="0"/>
          </a:xfrm>
          <a:prstGeom prst="line">
            <a:avLst/>
          </a:prstGeom>
          <a:noFill/>
          <a:ln w="15875">
            <a:solidFill>
              <a:srgbClr val="00517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LU"/>
          </a:p>
        </p:txBody>
      </p:sp>
      <p:sp>
        <p:nvSpPr>
          <p:cNvPr id="18439" name="Line 15"/>
          <p:cNvSpPr>
            <a:spLocks noChangeShapeType="1"/>
          </p:cNvSpPr>
          <p:nvPr/>
        </p:nvSpPr>
        <p:spPr bwMode="auto">
          <a:xfrm>
            <a:off x="304801" y="6477000"/>
            <a:ext cx="10058400" cy="0"/>
          </a:xfrm>
          <a:prstGeom prst="line">
            <a:avLst/>
          </a:prstGeom>
          <a:noFill/>
          <a:ln w="15875">
            <a:solidFill>
              <a:srgbClr val="00517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L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836" r:id="rId1"/>
    <p:sldLayoutId id="2147488837" r:id="rId2"/>
    <p:sldLayoutId id="2147488838" r:id="rId3"/>
    <p:sldLayoutId id="2147488839" r:id="rId4"/>
    <p:sldLayoutId id="2147488840" r:id="rId5"/>
    <p:sldLayoutId id="2147488841" r:id="rId6"/>
    <p:sldLayoutId id="2147488842" r:id="rId7"/>
    <p:sldLayoutId id="2147488843" r:id="rId8"/>
    <p:sldLayoutId id="2147488844" r:id="rId9"/>
    <p:sldLayoutId id="2147488845" r:id="rId10"/>
    <p:sldLayoutId id="2147488846" r:id="rId11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9" descr="D:\E U R O M E T A L\0 MASTER\EM LOGOS\= EUROMETAL LOGO + TEXT.bm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63500"/>
            <a:ext cx="247173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477000"/>
            <a:ext cx="3733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517A"/>
                </a:solidFill>
                <a:latin typeface="+mj-lt"/>
              </a:defRPr>
            </a:lvl1pPr>
          </a:lstStyle>
          <a:p>
            <a:pPr>
              <a:defRPr/>
            </a:pPr>
            <a:fld id="{8DECF670-6E5A-49D6-93E0-611B47F1CCA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288998" y="300038"/>
            <a:ext cx="565467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ctr">
            <a:spAutoFit/>
          </a:bodyPr>
          <a:lstStyle>
            <a:lvl1pPr>
              <a:defRPr sz="1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de-DE" sz="1200">
                <a:solidFill>
                  <a:srgbClr val="000066"/>
                </a:solidFill>
              </a:rPr>
              <a:t>EUROMETAL OUTLOOK ON ECONOMIES AND STEEL MARKETS</a:t>
            </a:r>
          </a:p>
          <a:p>
            <a:pPr>
              <a:lnSpc>
                <a:spcPct val="80000"/>
              </a:lnSpc>
              <a:defRPr/>
            </a:pPr>
            <a:r>
              <a:rPr lang="de-DE" sz="1200">
                <a:solidFill>
                  <a:srgbClr val="000066"/>
                </a:solidFill>
              </a:rPr>
              <a:t>JUNE 2010</a:t>
            </a:r>
          </a:p>
        </p:txBody>
      </p:sp>
      <p:sp>
        <p:nvSpPr>
          <p:cNvPr id="19461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071707"/>
            <a:ext cx="990600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fr-FR"/>
              <a:t>KLICKEN SIE, UM DAS TITELFORMAT ZU BEARBEITEN</a:t>
            </a:r>
          </a:p>
        </p:txBody>
      </p:sp>
      <p:sp>
        <p:nvSpPr>
          <p:cNvPr id="19462" name="Line 14"/>
          <p:cNvSpPr>
            <a:spLocks noChangeShapeType="1"/>
          </p:cNvSpPr>
          <p:nvPr/>
        </p:nvSpPr>
        <p:spPr bwMode="auto">
          <a:xfrm>
            <a:off x="304801" y="838200"/>
            <a:ext cx="10058400" cy="0"/>
          </a:xfrm>
          <a:prstGeom prst="line">
            <a:avLst/>
          </a:prstGeom>
          <a:noFill/>
          <a:ln w="15875">
            <a:solidFill>
              <a:srgbClr val="00517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LU"/>
          </a:p>
        </p:txBody>
      </p:sp>
      <p:sp>
        <p:nvSpPr>
          <p:cNvPr id="19463" name="Line 15"/>
          <p:cNvSpPr>
            <a:spLocks noChangeShapeType="1"/>
          </p:cNvSpPr>
          <p:nvPr/>
        </p:nvSpPr>
        <p:spPr bwMode="auto">
          <a:xfrm>
            <a:off x="304801" y="6477000"/>
            <a:ext cx="10058400" cy="0"/>
          </a:xfrm>
          <a:prstGeom prst="line">
            <a:avLst/>
          </a:prstGeom>
          <a:noFill/>
          <a:ln w="15875">
            <a:solidFill>
              <a:srgbClr val="00517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L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847" r:id="rId1"/>
    <p:sldLayoutId id="2147488848" r:id="rId2"/>
    <p:sldLayoutId id="2147488849" r:id="rId3"/>
    <p:sldLayoutId id="2147488850" r:id="rId4"/>
    <p:sldLayoutId id="2147488851" r:id="rId5"/>
    <p:sldLayoutId id="2147488852" r:id="rId6"/>
    <p:sldLayoutId id="2147488853" r:id="rId7"/>
    <p:sldLayoutId id="2147488854" r:id="rId8"/>
    <p:sldLayoutId id="2147488855" r:id="rId9"/>
    <p:sldLayoutId id="2147488856" r:id="rId10"/>
    <p:sldLayoutId id="2147488857" r:id="rId11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9" descr="D:\E U R O M E T A L\0 MASTER\EM LOGOS\= EUROMETAL LOGO + TEXT.bm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63500"/>
            <a:ext cx="247173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477000"/>
            <a:ext cx="3733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517A"/>
                </a:solidFill>
                <a:latin typeface="+mj-lt"/>
              </a:defRPr>
            </a:lvl1pPr>
          </a:lstStyle>
          <a:p>
            <a:pPr>
              <a:defRPr/>
            </a:pPr>
            <a:fld id="{01381980-A873-4662-84E6-CBDE89B3D32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288998" y="301629"/>
            <a:ext cx="56546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ctr">
            <a:spAutoFit/>
          </a:bodyPr>
          <a:lstStyle>
            <a:lvl1pPr>
              <a:defRPr sz="1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de-DE" sz="1200">
                <a:solidFill>
                  <a:srgbClr val="000066"/>
                </a:solidFill>
              </a:rPr>
              <a:t>EUROMETAL BUSINESS REPORT DECEMBER 2009</a:t>
            </a:r>
          </a:p>
          <a:p>
            <a:pPr>
              <a:lnSpc>
                <a:spcPct val="80000"/>
              </a:lnSpc>
              <a:defRPr/>
            </a:pPr>
            <a:r>
              <a:rPr lang="de-DE" sz="1200">
                <a:solidFill>
                  <a:srgbClr val="000066"/>
                </a:solidFill>
              </a:rPr>
              <a:t>TO MEMBER ASSOCIATIONS AND ASSOCIATE MEMBERS</a:t>
            </a:r>
            <a:endParaRPr lang="de-DE" sz="1200">
              <a:solidFill>
                <a:srgbClr val="00517A"/>
              </a:solidFill>
            </a:endParaRPr>
          </a:p>
        </p:txBody>
      </p:sp>
      <p:sp>
        <p:nvSpPr>
          <p:cNvPr id="2053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071707"/>
            <a:ext cx="990600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fr-FR"/>
              <a:t>KLICKEN SIE, UM DAS TITELFORMAT ZU BEARBEITEN</a:t>
            </a:r>
          </a:p>
        </p:txBody>
      </p:sp>
      <p:sp>
        <p:nvSpPr>
          <p:cNvPr id="2054" name="Line 14"/>
          <p:cNvSpPr>
            <a:spLocks noChangeShapeType="1"/>
          </p:cNvSpPr>
          <p:nvPr/>
        </p:nvSpPr>
        <p:spPr bwMode="auto">
          <a:xfrm>
            <a:off x="304801" y="838200"/>
            <a:ext cx="10058400" cy="0"/>
          </a:xfrm>
          <a:prstGeom prst="line">
            <a:avLst/>
          </a:prstGeom>
          <a:noFill/>
          <a:ln w="15875">
            <a:solidFill>
              <a:srgbClr val="00517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LU"/>
          </a:p>
        </p:txBody>
      </p:sp>
      <p:sp>
        <p:nvSpPr>
          <p:cNvPr id="2055" name="Line 15"/>
          <p:cNvSpPr>
            <a:spLocks noChangeShapeType="1"/>
          </p:cNvSpPr>
          <p:nvPr/>
        </p:nvSpPr>
        <p:spPr bwMode="auto">
          <a:xfrm>
            <a:off x="304801" y="6477000"/>
            <a:ext cx="10058400" cy="0"/>
          </a:xfrm>
          <a:prstGeom prst="line">
            <a:avLst/>
          </a:prstGeom>
          <a:noFill/>
          <a:ln w="15875">
            <a:solidFill>
              <a:srgbClr val="00517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L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660" r:id="rId1"/>
    <p:sldLayoutId id="2147488661" r:id="rId2"/>
    <p:sldLayoutId id="2147488662" r:id="rId3"/>
    <p:sldLayoutId id="2147488663" r:id="rId4"/>
    <p:sldLayoutId id="2147488664" r:id="rId5"/>
    <p:sldLayoutId id="2147488665" r:id="rId6"/>
    <p:sldLayoutId id="2147488666" r:id="rId7"/>
    <p:sldLayoutId id="2147488667" r:id="rId8"/>
    <p:sldLayoutId id="2147488668" r:id="rId9"/>
    <p:sldLayoutId id="2147488669" r:id="rId10"/>
    <p:sldLayoutId id="2147488670" r:id="rId11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9" descr="D:\E U R O M E T A L\0 MASTER\EM LOGOS\= EUROMETAL LOGO + TEXT.bm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63500"/>
            <a:ext cx="247173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477000"/>
            <a:ext cx="3733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517A"/>
                </a:solidFill>
                <a:latin typeface="+mj-lt"/>
              </a:defRPr>
            </a:lvl1pPr>
          </a:lstStyle>
          <a:p>
            <a:pPr>
              <a:defRPr/>
            </a:pPr>
            <a:fld id="{4E131773-60B7-439A-A31D-79A24C481B5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288998" y="300038"/>
            <a:ext cx="565467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ctr">
            <a:spAutoFit/>
          </a:bodyPr>
          <a:lstStyle>
            <a:lvl1pPr>
              <a:defRPr sz="1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de-DE" sz="1200">
                <a:solidFill>
                  <a:srgbClr val="000066"/>
                </a:solidFill>
              </a:rPr>
              <a:t>EUROMETAL OUTLOOK ON ECONOMIES AND STEEL MARKETS</a:t>
            </a:r>
          </a:p>
          <a:p>
            <a:pPr>
              <a:lnSpc>
                <a:spcPct val="80000"/>
              </a:lnSpc>
              <a:defRPr/>
            </a:pPr>
            <a:r>
              <a:rPr lang="de-DE" sz="1200">
                <a:solidFill>
                  <a:srgbClr val="000066"/>
                </a:solidFill>
              </a:rPr>
              <a:t>AUGUST 2010</a:t>
            </a:r>
          </a:p>
        </p:txBody>
      </p:sp>
      <p:sp>
        <p:nvSpPr>
          <p:cNvPr id="20485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071707"/>
            <a:ext cx="990600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fr-FR"/>
              <a:t>KLICKEN SIE, UM DAS TITELFORMAT ZU BEARBEITEN</a:t>
            </a:r>
          </a:p>
        </p:txBody>
      </p:sp>
      <p:sp>
        <p:nvSpPr>
          <p:cNvPr id="20486" name="Line 14"/>
          <p:cNvSpPr>
            <a:spLocks noChangeShapeType="1"/>
          </p:cNvSpPr>
          <p:nvPr/>
        </p:nvSpPr>
        <p:spPr bwMode="auto">
          <a:xfrm>
            <a:off x="304801" y="838200"/>
            <a:ext cx="10058400" cy="0"/>
          </a:xfrm>
          <a:prstGeom prst="line">
            <a:avLst/>
          </a:prstGeom>
          <a:noFill/>
          <a:ln w="15875">
            <a:solidFill>
              <a:srgbClr val="00517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LU"/>
          </a:p>
        </p:txBody>
      </p:sp>
      <p:sp>
        <p:nvSpPr>
          <p:cNvPr id="20487" name="Line 15"/>
          <p:cNvSpPr>
            <a:spLocks noChangeShapeType="1"/>
          </p:cNvSpPr>
          <p:nvPr/>
        </p:nvSpPr>
        <p:spPr bwMode="auto">
          <a:xfrm>
            <a:off x="304801" y="6477000"/>
            <a:ext cx="10058400" cy="0"/>
          </a:xfrm>
          <a:prstGeom prst="line">
            <a:avLst/>
          </a:prstGeom>
          <a:noFill/>
          <a:ln w="15875">
            <a:solidFill>
              <a:srgbClr val="00517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L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858" r:id="rId1"/>
    <p:sldLayoutId id="2147488859" r:id="rId2"/>
    <p:sldLayoutId id="2147488860" r:id="rId3"/>
    <p:sldLayoutId id="2147488861" r:id="rId4"/>
    <p:sldLayoutId id="2147488862" r:id="rId5"/>
    <p:sldLayoutId id="2147488863" r:id="rId6"/>
    <p:sldLayoutId id="2147488864" r:id="rId7"/>
    <p:sldLayoutId id="2147488865" r:id="rId8"/>
    <p:sldLayoutId id="2147488866" r:id="rId9"/>
    <p:sldLayoutId id="2147488867" r:id="rId10"/>
    <p:sldLayoutId id="2147488868" r:id="rId11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19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9372600" cy="304800"/>
          </a:xfrm>
          <a:prstGeom prst="rect">
            <a:avLst/>
          </a:prstGeom>
          <a:noFill/>
          <a:ln>
            <a:noFill/>
          </a:ln>
          <a:effectLst>
            <a:outerShdw dist="12700" dir="10800000" algn="ctr" rotWithShape="0">
              <a:srgbClr val="D5D5D5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fr-FR"/>
              <a:t>KLICKEN SIE, UM DAS TITELFORMAT ZU BEARBEITEN</a:t>
            </a:r>
          </a:p>
        </p:txBody>
      </p:sp>
      <p:grpSp>
        <p:nvGrpSpPr>
          <p:cNvPr id="21507" name="Group 110"/>
          <p:cNvGrpSpPr>
            <a:grpSpLocks/>
          </p:cNvGrpSpPr>
          <p:nvPr/>
        </p:nvGrpSpPr>
        <p:grpSpPr bwMode="auto">
          <a:xfrm>
            <a:off x="762001" y="1447800"/>
            <a:ext cx="9144000" cy="4495800"/>
            <a:chOff x="480" y="912"/>
            <a:chExt cx="5760" cy="2832"/>
          </a:xfrm>
        </p:grpSpPr>
        <p:sp>
          <p:nvSpPr>
            <p:cNvPr id="1125" name="Rectangle 101"/>
            <p:cNvSpPr>
              <a:spLocks noChangeArrowheads="1"/>
            </p:cNvSpPr>
            <p:nvPr/>
          </p:nvSpPr>
          <p:spPr bwMode="auto">
            <a:xfrm>
              <a:off x="480" y="912"/>
              <a:ext cx="5760" cy="283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BCBC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30" name="Line 106"/>
            <p:cNvSpPr>
              <a:spLocks noChangeShapeType="1"/>
            </p:cNvSpPr>
            <p:nvPr/>
          </p:nvSpPr>
          <p:spPr bwMode="auto">
            <a:xfrm>
              <a:off x="6240" y="912"/>
              <a:ext cx="0" cy="28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BCBC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31" name="Line 107"/>
            <p:cNvSpPr>
              <a:spLocks noChangeShapeType="1"/>
            </p:cNvSpPr>
            <p:nvPr/>
          </p:nvSpPr>
          <p:spPr bwMode="auto">
            <a:xfrm flipH="1">
              <a:off x="480" y="3744"/>
              <a:ext cx="57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BCBC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21508" name="Picture 120" descr="D:\E U R O M E T A L\0 MASTER\EM LOGOS\= 2009 ppt EUROMETAL LOGO DKL-SILBER.bm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9313" y="33338"/>
            <a:ext cx="6858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121"/>
          <p:cNvSpPr txBox="1">
            <a:spLocks noChangeArrowheads="1"/>
          </p:cNvSpPr>
          <p:nvPr/>
        </p:nvSpPr>
        <p:spPr bwMode="auto">
          <a:xfrm>
            <a:off x="304800" y="152406"/>
            <a:ext cx="7086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 sz="1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de-DE" sz="1100">
                <a:solidFill>
                  <a:srgbClr val="BCBCBC"/>
                </a:solidFill>
              </a:rPr>
              <a:t>EUROMETAL COMMUNICATION </a:t>
            </a:r>
          </a:p>
          <a:p>
            <a:pPr>
              <a:lnSpc>
                <a:spcPct val="90000"/>
              </a:lnSpc>
              <a:defRPr/>
            </a:pPr>
            <a:r>
              <a:rPr lang="de-DE" sz="1100">
                <a:solidFill>
                  <a:srgbClr val="BCBCBC"/>
                </a:solidFill>
              </a:rPr>
              <a:t>INTRODUCING EUROMETAL STEEL TRADING STUDY GROUP</a:t>
            </a:r>
          </a:p>
        </p:txBody>
      </p:sp>
      <p:sp>
        <p:nvSpPr>
          <p:cNvPr id="21510" name="Rectangle 122"/>
          <p:cNvSpPr>
            <a:spLocks noChangeArrowheads="1"/>
          </p:cNvSpPr>
          <p:nvPr/>
        </p:nvSpPr>
        <p:spPr bwMode="auto">
          <a:xfrm>
            <a:off x="9839397" y="6542088"/>
            <a:ext cx="6000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48E2DA6C-BDB9-4755-B58E-9928BB014892}" type="slidenum">
              <a:rPr lang="de-DE" altLang="fr-FR" sz="1600" smtClean="0">
                <a:solidFill>
                  <a:srgbClr val="BCBCBC"/>
                </a:solidFill>
              </a:rPr>
              <a:pPr algn="r">
                <a:defRPr/>
              </a:pPr>
              <a:t>‹#›</a:t>
            </a:fld>
            <a:endParaRPr lang="de-DE" altLang="fr-FR" sz="1600">
              <a:solidFill>
                <a:srgbClr val="BCBCBC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8869" r:id="rId1"/>
    <p:sldLayoutId id="2147488870" r:id="rId2"/>
    <p:sldLayoutId id="2147488871" r:id="rId3"/>
    <p:sldLayoutId id="2147488872" r:id="rId4"/>
    <p:sldLayoutId id="2147488873" r:id="rId5"/>
    <p:sldLayoutId id="2147488874" r:id="rId6"/>
    <p:sldLayoutId id="2147488875" r:id="rId7"/>
    <p:sldLayoutId id="2147488876" r:id="rId8"/>
    <p:sldLayoutId id="2147488877" r:id="rId9"/>
    <p:sldLayoutId id="2147488878" r:id="rId10"/>
    <p:sldLayoutId id="2147488879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b="1">
          <a:solidFill>
            <a:srgbClr val="BCBCB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b="1">
          <a:solidFill>
            <a:srgbClr val="BCBCBC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b="1">
          <a:solidFill>
            <a:srgbClr val="BCBCBC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b="1">
          <a:solidFill>
            <a:srgbClr val="BCBCBC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b="1">
          <a:solidFill>
            <a:srgbClr val="BCBCBC"/>
          </a:solidFill>
          <a:latin typeface="Arial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b="1">
          <a:solidFill>
            <a:srgbClr val="BCBCBC"/>
          </a:solidFill>
          <a:latin typeface="Arial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b="1">
          <a:solidFill>
            <a:srgbClr val="BCBCBC"/>
          </a:solidFill>
          <a:latin typeface="Arial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b="1">
          <a:solidFill>
            <a:srgbClr val="BCBCBC"/>
          </a:solidFill>
          <a:latin typeface="Arial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b="1">
          <a:solidFill>
            <a:srgbClr val="BCBCB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19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9372600" cy="304800"/>
          </a:xfrm>
          <a:prstGeom prst="rect">
            <a:avLst/>
          </a:prstGeom>
          <a:noFill/>
          <a:ln>
            <a:noFill/>
          </a:ln>
          <a:effectLst>
            <a:outerShdw dist="12700" dir="10800000" algn="ctr" rotWithShape="0">
              <a:srgbClr val="D5D5D5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fr-FR"/>
              <a:t>KLICKEN SIE, UM DAS TITELFORMAT ZU BEARBEITEN</a:t>
            </a:r>
          </a:p>
        </p:txBody>
      </p:sp>
      <p:grpSp>
        <p:nvGrpSpPr>
          <p:cNvPr id="22531" name="Group 110"/>
          <p:cNvGrpSpPr>
            <a:grpSpLocks/>
          </p:cNvGrpSpPr>
          <p:nvPr/>
        </p:nvGrpSpPr>
        <p:grpSpPr bwMode="auto">
          <a:xfrm>
            <a:off x="762001" y="1447800"/>
            <a:ext cx="9144000" cy="4495800"/>
            <a:chOff x="480" y="912"/>
            <a:chExt cx="5760" cy="2832"/>
          </a:xfrm>
        </p:grpSpPr>
        <p:sp>
          <p:nvSpPr>
            <p:cNvPr id="1125" name="Rectangle 101"/>
            <p:cNvSpPr>
              <a:spLocks noChangeArrowheads="1"/>
            </p:cNvSpPr>
            <p:nvPr/>
          </p:nvSpPr>
          <p:spPr bwMode="auto">
            <a:xfrm>
              <a:off x="480" y="912"/>
              <a:ext cx="5760" cy="283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BCBC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30" name="Line 106"/>
            <p:cNvSpPr>
              <a:spLocks noChangeShapeType="1"/>
            </p:cNvSpPr>
            <p:nvPr/>
          </p:nvSpPr>
          <p:spPr bwMode="auto">
            <a:xfrm>
              <a:off x="6240" y="912"/>
              <a:ext cx="0" cy="28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BCBC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31" name="Line 107"/>
            <p:cNvSpPr>
              <a:spLocks noChangeShapeType="1"/>
            </p:cNvSpPr>
            <p:nvPr/>
          </p:nvSpPr>
          <p:spPr bwMode="auto">
            <a:xfrm flipH="1">
              <a:off x="480" y="3744"/>
              <a:ext cx="57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BCBC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22532" name="Picture 120" descr="D:\E U R O M E T A L\0 MASTER\EM LOGOS\= 2009 ppt EUROMETAL LOGO DKL-SILBER.bm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9313" y="33338"/>
            <a:ext cx="6858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 Box 121"/>
          <p:cNvSpPr txBox="1">
            <a:spLocks noChangeArrowheads="1"/>
          </p:cNvSpPr>
          <p:nvPr/>
        </p:nvSpPr>
        <p:spPr bwMode="auto">
          <a:xfrm>
            <a:off x="304800" y="152406"/>
            <a:ext cx="7086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 sz="1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de-DE" sz="1100">
                <a:solidFill>
                  <a:srgbClr val="BCBCBC"/>
                </a:solidFill>
              </a:rPr>
              <a:t>EUROMETAL COMMUNICATION </a:t>
            </a:r>
          </a:p>
          <a:p>
            <a:pPr>
              <a:lnSpc>
                <a:spcPct val="90000"/>
              </a:lnSpc>
              <a:defRPr/>
            </a:pPr>
            <a:r>
              <a:rPr lang="de-DE" sz="1100">
                <a:solidFill>
                  <a:srgbClr val="BCBCBC"/>
                </a:solidFill>
              </a:rPr>
              <a:t>INTRODUCING EUROMETAL STEEL TRADING STUDY GROUP</a:t>
            </a:r>
          </a:p>
        </p:txBody>
      </p:sp>
      <p:sp>
        <p:nvSpPr>
          <p:cNvPr id="22534" name="Rectangle 122"/>
          <p:cNvSpPr>
            <a:spLocks noChangeArrowheads="1"/>
          </p:cNvSpPr>
          <p:nvPr/>
        </p:nvSpPr>
        <p:spPr bwMode="auto">
          <a:xfrm>
            <a:off x="9839397" y="6542088"/>
            <a:ext cx="6000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FCBA4B2D-8E2B-495E-900D-9E324EE9769D}" type="slidenum">
              <a:rPr lang="de-DE" altLang="fr-FR" sz="1600" smtClean="0">
                <a:solidFill>
                  <a:srgbClr val="BCBCBC"/>
                </a:solidFill>
              </a:rPr>
              <a:pPr algn="r">
                <a:defRPr/>
              </a:pPr>
              <a:t>‹#›</a:t>
            </a:fld>
            <a:endParaRPr lang="de-DE" altLang="fr-FR" sz="1600">
              <a:solidFill>
                <a:srgbClr val="BCBCBC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8880" r:id="rId1"/>
    <p:sldLayoutId id="2147488881" r:id="rId2"/>
    <p:sldLayoutId id="2147488882" r:id="rId3"/>
    <p:sldLayoutId id="2147488883" r:id="rId4"/>
    <p:sldLayoutId id="2147488884" r:id="rId5"/>
    <p:sldLayoutId id="2147488885" r:id="rId6"/>
    <p:sldLayoutId id="2147488886" r:id="rId7"/>
    <p:sldLayoutId id="2147488887" r:id="rId8"/>
    <p:sldLayoutId id="2147488888" r:id="rId9"/>
    <p:sldLayoutId id="2147488889" r:id="rId10"/>
    <p:sldLayoutId id="2147488890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b="1">
          <a:solidFill>
            <a:srgbClr val="BCBCB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b="1">
          <a:solidFill>
            <a:srgbClr val="BCBCBC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b="1">
          <a:solidFill>
            <a:srgbClr val="BCBCBC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b="1">
          <a:solidFill>
            <a:srgbClr val="BCBCBC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b="1">
          <a:solidFill>
            <a:srgbClr val="BCBCBC"/>
          </a:solidFill>
          <a:latin typeface="Arial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b="1">
          <a:solidFill>
            <a:srgbClr val="BCBCBC"/>
          </a:solidFill>
          <a:latin typeface="Arial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b="1">
          <a:solidFill>
            <a:srgbClr val="BCBCBC"/>
          </a:solidFill>
          <a:latin typeface="Arial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b="1">
          <a:solidFill>
            <a:srgbClr val="BCBCBC"/>
          </a:solidFill>
          <a:latin typeface="Arial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b="1">
          <a:solidFill>
            <a:srgbClr val="BCBCB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19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9372600" cy="304800"/>
          </a:xfrm>
          <a:prstGeom prst="rect">
            <a:avLst/>
          </a:prstGeom>
          <a:noFill/>
          <a:ln>
            <a:noFill/>
          </a:ln>
          <a:effectLst>
            <a:outerShdw dist="12700" dir="10800000" algn="ctr" rotWithShape="0">
              <a:srgbClr val="D5D5D5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fr-FR"/>
              <a:t>KLICKEN SIE, UM DAS TITELFORMAT ZU BEARBEITEN</a:t>
            </a:r>
          </a:p>
        </p:txBody>
      </p:sp>
      <p:grpSp>
        <p:nvGrpSpPr>
          <p:cNvPr id="23555" name="Group 110"/>
          <p:cNvGrpSpPr>
            <a:grpSpLocks/>
          </p:cNvGrpSpPr>
          <p:nvPr/>
        </p:nvGrpSpPr>
        <p:grpSpPr bwMode="auto">
          <a:xfrm>
            <a:off x="762001" y="1447800"/>
            <a:ext cx="9144000" cy="4495800"/>
            <a:chOff x="480" y="912"/>
            <a:chExt cx="5760" cy="2832"/>
          </a:xfrm>
        </p:grpSpPr>
        <p:sp>
          <p:nvSpPr>
            <p:cNvPr id="1125" name="Rectangle 101"/>
            <p:cNvSpPr>
              <a:spLocks noChangeArrowheads="1"/>
            </p:cNvSpPr>
            <p:nvPr/>
          </p:nvSpPr>
          <p:spPr bwMode="auto">
            <a:xfrm>
              <a:off x="480" y="912"/>
              <a:ext cx="5760" cy="283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BCBC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30" name="Line 106"/>
            <p:cNvSpPr>
              <a:spLocks noChangeShapeType="1"/>
            </p:cNvSpPr>
            <p:nvPr/>
          </p:nvSpPr>
          <p:spPr bwMode="auto">
            <a:xfrm>
              <a:off x="6240" y="912"/>
              <a:ext cx="0" cy="28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BCBC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31" name="Line 107"/>
            <p:cNvSpPr>
              <a:spLocks noChangeShapeType="1"/>
            </p:cNvSpPr>
            <p:nvPr/>
          </p:nvSpPr>
          <p:spPr bwMode="auto">
            <a:xfrm flipH="1">
              <a:off x="480" y="3744"/>
              <a:ext cx="57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BCBC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23556" name="Picture 120" descr="D:\E U R O M E T A L\0 MASTER\EM LOGOS\= 2009 ppt EUROMETAL LOGO DKL-SILBER.bm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9313" y="33338"/>
            <a:ext cx="6858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 Box 121"/>
          <p:cNvSpPr txBox="1">
            <a:spLocks noChangeArrowheads="1"/>
          </p:cNvSpPr>
          <p:nvPr/>
        </p:nvSpPr>
        <p:spPr bwMode="auto">
          <a:xfrm>
            <a:off x="304800" y="152406"/>
            <a:ext cx="7086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 sz="1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de-DE" sz="1100">
                <a:solidFill>
                  <a:srgbClr val="BCBCBC"/>
                </a:solidFill>
              </a:rPr>
              <a:t>EUROMETAL COMMUNICATION</a:t>
            </a:r>
          </a:p>
          <a:p>
            <a:pPr>
              <a:lnSpc>
                <a:spcPct val="90000"/>
              </a:lnSpc>
              <a:defRPr/>
            </a:pPr>
            <a:r>
              <a:rPr lang="de-DE" sz="1100">
                <a:solidFill>
                  <a:srgbClr val="BCBCBC"/>
                </a:solidFill>
              </a:rPr>
              <a:t>INTRODUCING EUROMETAL STEEL TRADING STUDY GROUP</a:t>
            </a:r>
          </a:p>
        </p:txBody>
      </p:sp>
      <p:sp>
        <p:nvSpPr>
          <p:cNvPr id="23558" name="Rectangle 122"/>
          <p:cNvSpPr>
            <a:spLocks noChangeArrowheads="1"/>
          </p:cNvSpPr>
          <p:nvPr/>
        </p:nvSpPr>
        <p:spPr bwMode="auto">
          <a:xfrm>
            <a:off x="9839397" y="6542088"/>
            <a:ext cx="6000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DAB50B75-398D-48FA-B3B5-E8EA6446A4E4}" type="slidenum">
              <a:rPr lang="de-DE" altLang="fr-FR" sz="1600" smtClean="0">
                <a:solidFill>
                  <a:srgbClr val="BCBCBC"/>
                </a:solidFill>
              </a:rPr>
              <a:pPr algn="r">
                <a:defRPr/>
              </a:pPr>
              <a:t>‹#›</a:t>
            </a:fld>
            <a:endParaRPr lang="de-DE" altLang="fr-FR" sz="1600">
              <a:solidFill>
                <a:srgbClr val="BCBCBC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8891" r:id="rId1"/>
    <p:sldLayoutId id="2147488892" r:id="rId2"/>
    <p:sldLayoutId id="2147488893" r:id="rId3"/>
    <p:sldLayoutId id="2147488894" r:id="rId4"/>
    <p:sldLayoutId id="2147488895" r:id="rId5"/>
    <p:sldLayoutId id="2147488896" r:id="rId6"/>
    <p:sldLayoutId id="2147488897" r:id="rId7"/>
    <p:sldLayoutId id="2147488898" r:id="rId8"/>
    <p:sldLayoutId id="2147488899" r:id="rId9"/>
    <p:sldLayoutId id="2147488900" r:id="rId10"/>
    <p:sldLayoutId id="2147488901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b="1">
          <a:solidFill>
            <a:srgbClr val="BCBCB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b="1">
          <a:solidFill>
            <a:srgbClr val="BCBCBC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b="1">
          <a:solidFill>
            <a:srgbClr val="BCBCBC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b="1">
          <a:solidFill>
            <a:srgbClr val="BCBCBC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b="1">
          <a:solidFill>
            <a:srgbClr val="BCBCBC"/>
          </a:solidFill>
          <a:latin typeface="Arial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b="1">
          <a:solidFill>
            <a:srgbClr val="BCBCBC"/>
          </a:solidFill>
          <a:latin typeface="Arial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b="1">
          <a:solidFill>
            <a:srgbClr val="BCBCBC"/>
          </a:solidFill>
          <a:latin typeface="Arial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b="1">
          <a:solidFill>
            <a:srgbClr val="BCBCBC"/>
          </a:solidFill>
          <a:latin typeface="Arial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b="1">
          <a:solidFill>
            <a:srgbClr val="BCBCB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19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9372600" cy="304800"/>
          </a:xfrm>
          <a:prstGeom prst="rect">
            <a:avLst/>
          </a:prstGeom>
          <a:noFill/>
          <a:ln>
            <a:noFill/>
          </a:ln>
          <a:effectLst>
            <a:outerShdw dist="12700" dir="10800000" algn="ctr" rotWithShape="0">
              <a:srgbClr val="D5D5D5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fr-FR"/>
              <a:t>KLICKEN SIE, UM DAS TITELFORMAT ZU BEARBEITEN</a:t>
            </a:r>
          </a:p>
        </p:txBody>
      </p:sp>
      <p:grpSp>
        <p:nvGrpSpPr>
          <p:cNvPr id="24579" name="Group 110"/>
          <p:cNvGrpSpPr>
            <a:grpSpLocks/>
          </p:cNvGrpSpPr>
          <p:nvPr/>
        </p:nvGrpSpPr>
        <p:grpSpPr bwMode="auto">
          <a:xfrm>
            <a:off x="762001" y="1447800"/>
            <a:ext cx="9144000" cy="4495800"/>
            <a:chOff x="480" y="912"/>
            <a:chExt cx="5760" cy="2832"/>
          </a:xfrm>
        </p:grpSpPr>
        <p:sp>
          <p:nvSpPr>
            <p:cNvPr id="1125" name="Rectangle 101"/>
            <p:cNvSpPr>
              <a:spLocks noChangeArrowheads="1"/>
            </p:cNvSpPr>
            <p:nvPr/>
          </p:nvSpPr>
          <p:spPr bwMode="auto">
            <a:xfrm>
              <a:off x="480" y="912"/>
              <a:ext cx="5760" cy="283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BCBC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30" name="Line 106"/>
            <p:cNvSpPr>
              <a:spLocks noChangeShapeType="1"/>
            </p:cNvSpPr>
            <p:nvPr/>
          </p:nvSpPr>
          <p:spPr bwMode="auto">
            <a:xfrm>
              <a:off x="6240" y="912"/>
              <a:ext cx="0" cy="28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BCBC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31" name="Line 107"/>
            <p:cNvSpPr>
              <a:spLocks noChangeShapeType="1"/>
            </p:cNvSpPr>
            <p:nvPr/>
          </p:nvSpPr>
          <p:spPr bwMode="auto">
            <a:xfrm flipH="1">
              <a:off x="480" y="3744"/>
              <a:ext cx="57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BCBC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24580" name="Picture 120" descr="D:\E U R O M E T A L\0 MASTER\EM LOGOS\= 2009 ppt EUROMETAL LOGO DKL-SILBER.bm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9313" y="33338"/>
            <a:ext cx="6858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 Box 121"/>
          <p:cNvSpPr txBox="1">
            <a:spLocks noChangeArrowheads="1"/>
          </p:cNvSpPr>
          <p:nvPr/>
        </p:nvSpPr>
        <p:spPr bwMode="auto">
          <a:xfrm>
            <a:off x="304800" y="152406"/>
            <a:ext cx="7086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 sz="1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de-DE" sz="1100">
                <a:solidFill>
                  <a:srgbClr val="BCBCBC"/>
                </a:solidFill>
              </a:rPr>
              <a:t>EUROMETAL COMMUNICATION</a:t>
            </a:r>
          </a:p>
          <a:p>
            <a:pPr>
              <a:lnSpc>
                <a:spcPct val="90000"/>
              </a:lnSpc>
              <a:defRPr/>
            </a:pPr>
            <a:r>
              <a:rPr lang="de-DE" sz="1100">
                <a:solidFill>
                  <a:srgbClr val="BCBCBC"/>
                </a:solidFill>
              </a:rPr>
              <a:t>INTRODUCING EUROMETAL STEEL TRADING STUDY GROUP</a:t>
            </a:r>
          </a:p>
        </p:txBody>
      </p:sp>
      <p:sp>
        <p:nvSpPr>
          <p:cNvPr id="24582" name="Rectangle 122"/>
          <p:cNvSpPr>
            <a:spLocks noChangeArrowheads="1"/>
          </p:cNvSpPr>
          <p:nvPr/>
        </p:nvSpPr>
        <p:spPr bwMode="auto">
          <a:xfrm>
            <a:off x="9839397" y="6542088"/>
            <a:ext cx="6000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51DBFEEB-8937-41E0-9054-4EAE3D5290AA}" type="slidenum">
              <a:rPr lang="de-DE" altLang="fr-FR" sz="1600" smtClean="0">
                <a:solidFill>
                  <a:srgbClr val="BCBCBC"/>
                </a:solidFill>
              </a:rPr>
              <a:pPr algn="r">
                <a:defRPr/>
              </a:pPr>
              <a:t>‹#›</a:t>
            </a:fld>
            <a:endParaRPr lang="de-DE" altLang="fr-FR" sz="1600">
              <a:solidFill>
                <a:srgbClr val="BCBCBC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8902" r:id="rId1"/>
    <p:sldLayoutId id="2147488903" r:id="rId2"/>
    <p:sldLayoutId id="2147488904" r:id="rId3"/>
    <p:sldLayoutId id="2147488905" r:id="rId4"/>
    <p:sldLayoutId id="2147488906" r:id="rId5"/>
    <p:sldLayoutId id="2147488907" r:id="rId6"/>
    <p:sldLayoutId id="2147488908" r:id="rId7"/>
    <p:sldLayoutId id="2147488909" r:id="rId8"/>
    <p:sldLayoutId id="2147488910" r:id="rId9"/>
    <p:sldLayoutId id="2147488911" r:id="rId10"/>
    <p:sldLayoutId id="2147488912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b="1">
          <a:solidFill>
            <a:srgbClr val="BCBCB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b="1">
          <a:solidFill>
            <a:srgbClr val="BCBCBC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b="1">
          <a:solidFill>
            <a:srgbClr val="BCBCBC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b="1">
          <a:solidFill>
            <a:srgbClr val="BCBCBC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b="1">
          <a:solidFill>
            <a:srgbClr val="BCBCBC"/>
          </a:solidFill>
          <a:latin typeface="Arial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b="1">
          <a:solidFill>
            <a:srgbClr val="BCBCBC"/>
          </a:solidFill>
          <a:latin typeface="Arial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b="1">
          <a:solidFill>
            <a:srgbClr val="BCBCBC"/>
          </a:solidFill>
          <a:latin typeface="Arial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b="1">
          <a:solidFill>
            <a:srgbClr val="BCBCBC"/>
          </a:solidFill>
          <a:latin typeface="Arial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b="1">
          <a:solidFill>
            <a:srgbClr val="BCBCB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19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9372600" cy="304800"/>
          </a:xfrm>
          <a:prstGeom prst="rect">
            <a:avLst/>
          </a:prstGeom>
          <a:noFill/>
          <a:ln>
            <a:noFill/>
          </a:ln>
          <a:effectLst>
            <a:outerShdw dist="12700" dir="10800000" algn="ctr" rotWithShape="0">
              <a:srgbClr val="D5D5D5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fr-FR"/>
              <a:t>KLICKEN SIE, UM DAS TITELFORMAT ZU BEARBEITEN</a:t>
            </a:r>
          </a:p>
        </p:txBody>
      </p:sp>
      <p:grpSp>
        <p:nvGrpSpPr>
          <p:cNvPr id="25603" name="Group 110"/>
          <p:cNvGrpSpPr>
            <a:grpSpLocks/>
          </p:cNvGrpSpPr>
          <p:nvPr/>
        </p:nvGrpSpPr>
        <p:grpSpPr bwMode="auto">
          <a:xfrm>
            <a:off x="762001" y="1447800"/>
            <a:ext cx="9144000" cy="4495800"/>
            <a:chOff x="480" y="912"/>
            <a:chExt cx="5760" cy="2832"/>
          </a:xfrm>
        </p:grpSpPr>
        <p:sp>
          <p:nvSpPr>
            <p:cNvPr id="1125" name="Rectangle 101"/>
            <p:cNvSpPr>
              <a:spLocks noChangeArrowheads="1"/>
            </p:cNvSpPr>
            <p:nvPr/>
          </p:nvSpPr>
          <p:spPr bwMode="auto">
            <a:xfrm>
              <a:off x="480" y="912"/>
              <a:ext cx="5760" cy="283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BCBC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30" name="Line 106"/>
            <p:cNvSpPr>
              <a:spLocks noChangeShapeType="1"/>
            </p:cNvSpPr>
            <p:nvPr/>
          </p:nvSpPr>
          <p:spPr bwMode="auto">
            <a:xfrm>
              <a:off x="6240" y="912"/>
              <a:ext cx="0" cy="28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BCBC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31" name="Line 107"/>
            <p:cNvSpPr>
              <a:spLocks noChangeShapeType="1"/>
            </p:cNvSpPr>
            <p:nvPr/>
          </p:nvSpPr>
          <p:spPr bwMode="auto">
            <a:xfrm flipH="1">
              <a:off x="480" y="3744"/>
              <a:ext cx="57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BCBC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25604" name="Picture 120" descr="D:\E U R O M E T A L\0 MASTER\EM LOGOS\= 2009 ppt EUROMETAL LOGO DKL-SILBER.bm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9313" y="33338"/>
            <a:ext cx="6858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 Box 121"/>
          <p:cNvSpPr txBox="1">
            <a:spLocks noChangeArrowheads="1"/>
          </p:cNvSpPr>
          <p:nvPr/>
        </p:nvSpPr>
        <p:spPr bwMode="auto">
          <a:xfrm>
            <a:off x="304800" y="152406"/>
            <a:ext cx="7086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 sz="1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de-DE" sz="1100">
                <a:solidFill>
                  <a:srgbClr val="BCBCBC"/>
                </a:solidFill>
              </a:rPr>
              <a:t>EUROMETAL COMMUNICATION </a:t>
            </a:r>
          </a:p>
          <a:p>
            <a:pPr>
              <a:lnSpc>
                <a:spcPct val="90000"/>
              </a:lnSpc>
              <a:defRPr/>
            </a:pPr>
            <a:r>
              <a:rPr lang="de-DE" sz="1100">
                <a:solidFill>
                  <a:srgbClr val="BCBCBC"/>
                </a:solidFill>
              </a:rPr>
              <a:t>INTRODUCING EUROMETAL STEEL TRADING STUDY GROUP</a:t>
            </a:r>
          </a:p>
        </p:txBody>
      </p:sp>
      <p:sp>
        <p:nvSpPr>
          <p:cNvPr id="25606" name="Rectangle 122"/>
          <p:cNvSpPr>
            <a:spLocks noChangeArrowheads="1"/>
          </p:cNvSpPr>
          <p:nvPr/>
        </p:nvSpPr>
        <p:spPr bwMode="auto">
          <a:xfrm>
            <a:off x="9839397" y="6542088"/>
            <a:ext cx="6000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20B4ECE1-0474-4967-A3E0-B8E084CB8ED9}" type="slidenum">
              <a:rPr lang="de-DE" altLang="fr-FR" sz="1600" smtClean="0">
                <a:solidFill>
                  <a:srgbClr val="BCBCBC"/>
                </a:solidFill>
              </a:rPr>
              <a:pPr algn="r">
                <a:defRPr/>
              </a:pPr>
              <a:t>‹#›</a:t>
            </a:fld>
            <a:endParaRPr lang="de-DE" altLang="fr-FR" sz="1600">
              <a:solidFill>
                <a:srgbClr val="BCBCBC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8913" r:id="rId1"/>
    <p:sldLayoutId id="2147488914" r:id="rId2"/>
    <p:sldLayoutId id="2147488915" r:id="rId3"/>
    <p:sldLayoutId id="2147488916" r:id="rId4"/>
    <p:sldLayoutId id="2147488917" r:id="rId5"/>
    <p:sldLayoutId id="2147488918" r:id="rId6"/>
    <p:sldLayoutId id="2147488919" r:id="rId7"/>
    <p:sldLayoutId id="2147488920" r:id="rId8"/>
    <p:sldLayoutId id="2147488921" r:id="rId9"/>
    <p:sldLayoutId id="2147488922" r:id="rId10"/>
    <p:sldLayoutId id="2147488923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b="1">
          <a:solidFill>
            <a:srgbClr val="BCBCB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b="1">
          <a:solidFill>
            <a:srgbClr val="BCBCBC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b="1">
          <a:solidFill>
            <a:srgbClr val="BCBCBC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b="1">
          <a:solidFill>
            <a:srgbClr val="BCBCBC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b="1">
          <a:solidFill>
            <a:srgbClr val="BCBCBC"/>
          </a:solidFill>
          <a:latin typeface="Arial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b="1">
          <a:solidFill>
            <a:srgbClr val="BCBCBC"/>
          </a:solidFill>
          <a:latin typeface="Arial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b="1">
          <a:solidFill>
            <a:srgbClr val="BCBCBC"/>
          </a:solidFill>
          <a:latin typeface="Arial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b="1">
          <a:solidFill>
            <a:srgbClr val="BCBCBC"/>
          </a:solidFill>
          <a:latin typeface="Arial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b="1">
          <a:solidFill>
            <a:srgbClr val="BCBCB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19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9372600" cy="304800"/>
          </a:xfrm>
          <a:prstGeom prst="rect">
            <a:avLst/>
          </a:prstGeom>
          <a:noFill/>
          <a:ln>
            <a:noFill/>
          </a:ln>
          <a:effectLst>
            <a:outerShdw dist="12700" dir="10800000" algn="ctr" rotWithShape="0">
              <a:srgbClr val="D5D5D5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fr-FR"/>
              <a:t>KLICKEN SIE, UM DAS TITELFORMAT ZU BEARBEITEN</a:t>
            </a:r>
          </a:p>
        </p:txBody>
      </p:sp>
      <p:grpSp>
        <p:nvGrpSpPr>
          <p:cNvPr id="26627" name="Group 110"/>
          <p:cNvGrpSpPr>
            <a:grpSpLocks/>
          </p:cNvGrpSpPr>
          <p:nvPr/>
        </p:nvGrpSpPr>
        <p:grpSpPr bwMode="auto">
          <a:xfrm>
            <a:off x="762001" y="1447800"/>
            <a:ext cx="9144000" cy="4495800"/>
            <a:chOff x="480" y="912"/>
            <a:chExt cx="5760" cy="2832"/>
          </a:xfrm>
        </p:grpSpPr>
        <p:sp>
          <p:nvSpPr>
            <p:cNvPr id="1125" name="Rectangle 101"/>
            <p:cNvSpPr>
              <a:spLocks noChangeArrowheads="1"/>
            </p:cNvSpPr>
            <p:nvPr/>
          </p:nvSpPr>
          <p:spPr bwMode="auto">
            <a:xfrm>
              <a:off x="480" y="912"/>
              <a:ext cx="5760" cy="283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BCBC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30" name="Line 106"/>
            <p:cNvSpPr>
              <a:spLocks noChangeShapeType="1"/>
            </p:cNvSpPr>
            <p:nvPr/>
          </p:nvSpPr>
          <p:spPr bwMode="auto">
            <a:xfrm>
              <a:off x="6240" y="912"/>
              <a:ext cx="0" cy="28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BCBC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31" name="Line 107"/>
            <p:cNvSpPr>
              <a:spLocks noChangeShapeType="1"/>
            </p:cNvSpPr>
            <p:nvPr/>
          </p:nvSpPr>
          <p:spPr bwMode="auto">
            <a:xfrm flipH="1">
              <a:off x="480" y="3744"/>
              <a:ext cx="57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BCBC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26628" name="Picture 120" descr="D:\E U R O M E T A L\0 MASTER\EM LOGOS\= 2009 ppt EUROMETAL LOGO DKL-SILBER.bm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9313" y="33338"/>
            <a:ext cx="6858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 Box 121"/>
          <p:cNvSpPr txBox="1">
            <a:spLocks noChangeArrowheads="1"/>
          </p:cNvSpPr>
          <p:nvPr/>
        </p:nvSpPr>
        <p:spPr bwMode="auto">
          <a:xfrm>
            <a:off x="304800" y="152406"/>
            <a:ext cx="7086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 sz="1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de-DE" sz="1100">
                <a:solidFill>
                  <a:srgbClr val="BCBCBC"/>
                </a:solidFill>
              </a:rPr>
              <a:t>EUROMETAL COMMUNICATION </a:t>
            </a:r>
          </a:p>
          <a:p>
            <a:pPr>
              <a:lnSpc>
                <a:spcPct val="90000"/>
              </a:lnSpc>
              <a:defRPr/>
            </a:pPr>
            <a:r>
              <a:rPr lang="de-DE" sz="1100">
                <a:solidFill>
                  <a:srgbClr val="BCBCBC"/>
                </a:solidFill>
              </a:rPr>
              <a:t>INTRODUCING EUROMETAL STEEL TRADING STUDY GROUP</a:t>
            </a:r>
          </a:p>
        </p:txBody>
      </p:sp>
      <p:sp>
        <p:nvSpPr>
          <p:cNvPr id="26630" name="Rectangle 122"/>
          <p:cNvSpPr>
            <a:spLocks noChangeArrowheads="1"/>
          </p:cNvSpPr>
          <p:nvPr/>
        </p:nvSpPr>
        <p:spPr bwMode="auto">
          <a:xfrm>
            <a:off x="9839397" y="6542088"/>
            <a:ext cx="6000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71C0A230-EB54-4B8C-BF43-21258D09C2AA}" type="slidenum">
              <a:rPr lang="de-DE" altLang="fr-FR" sz="1600" smtClean="0">
                <a:solidFill>
                  <a:srgbClr val="BCBCBC"/>
                </a:solidFill>
              </a:rPr>
              <a:pPr algn="r">
                <a:defRPr/>
              </a:pPr>
              <a:t>‹#›</a:t>
            </a:fld>
            <a:endParaRPr lang="de-DE" altLang="fr-FR" sz="1600">
              <a:solidFill>
                <a:srgbClr val="BCBCBC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8924" r:id="rId1"/>
    <p:sldLayoutId id="2147488925" r:id="rId2"/>
    <p:sldLayoutId id="2147488926" r:id="rId3"/>
    <p:sldLayoutId id="2147488927" r:id="rId4"/>
    <p:sldLayoutId id="2147488928" r:id="rId5"/>
    <p:sldLayoutId id="2147488929" r:id="rId6"/>
    <p:sldLayoutId id="2147488930" r:id="rId7"/>
    <p:sldLayoutId id="2147488931" r:id="rId8"/>
    <p:sldLayoutId id="2147488932" r:id="rId9"/>
    <p:sldLayoutId id="2147488933" r:id="rId10"/>
    <p:sldLayoutId id="2147488934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b="1">
          <a:solidFill>
            <a:srgbClr val="BCBCB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b="1">
          <a:solidFill>
            <a:srgbClr val="BCBCBC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b="1">
          <a:solidFill>
            <a:srgbClr val="BCBCBC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b="1">
          <a:solidFill>
            <a:srgbClr val="BCBCBC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b="1">
          <a:solidFill>
            <a:srgbClr val="BCBCBC"/>
          </a:solidFill>
          <a:latin typeface="Arial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b="1">
          <a:solidFill>
            <a:srgbClr val="BCBCBC"/>
          </a:solidFill>
          <a:latin typeface="Arial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b="1">
          <a:solidFill>
            <a:srgbClr val="BCBCBC"/>
          </a:solidFill>
          <a:latin typeface="Arial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b="1">
          <a:solidFill>
            <a:srgbClr val="BCBCBC"/>
          </a:solidFill>
          <a:latin typeface="Arial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b="1">
          <a:solidFill>
            <a:srgbClr val="BCBCB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19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9372600" cy="304800"/>
          </a:xfrm>
          <a:prstGeom prst="rect">
            <a:avLst/>
          </a:prstGeom>
          <a:noFill/>
          <a:ln>
            <a:noFill/>
          </a:ln>
          <a:effectLst>
            <a:outerShdw dist="12700" dir="10800000" algn="ctr" rotWithShape="0">
              <a:srgbClr val="D5D5D5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fr-FR"/>
              <a:t>KLICKEN SIE, UM DAS TITELFORMAT ZU BEARBEITEN</a:t>
            </a:r>
          </a:p>
        </p:txBody>
      </p:sp>
      <p:grpSp>
        <p:nvGrpSpPr>
          <p:cNvPr id="27651" name="Group 110"/>
          <p:cNvGrpSpPr>
            <a:grpSpLocks/>
          </p:cNvGrpSpPr>
          <p:nvPr/>
        </p:nvGrpSpPr>
        <p:grpSpPr bwMode="auto">
          <a:xfrm>
            <a:off x="762001" y="1447800"/>
            <a:ext cx="9144000" cy="4495800"/>
            <a:chOff x="480" y="912"/>
            <a:chExt cx="5760" cy="2832"/>
          </a:xfrm>
        </p:grpSpPr>
        <p:sp>
          <p:nvSpPr>
            <p:cNvPr id="1125" name="Rectangle 101"/>
            <p:cNvSpPr>
              <a:spLocks noChangeArrowheads="1"/>
            </p:cNvSpPr>
            <p:nvPr/>
          </p:nvSpPr>
          <p:spPr bwMode="auto">
            <a:xfrm>
              <a:off x="480" y="912"/>
              <a:ext cx="5760" cy="283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BCBC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30" name="Line 106"/>
            <p:cNvSpPr>
              <a:spLocks noChangeShapeType="1"/>
            </p:cNvSpPr>
            <p:nvPr/>
          </p:nvSpPr>
          <p:spPr bwMode="auto">
            <a:xfrm>
              <a:off x="6240" y="912"/>
              <a:ext cx="0" cy="28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BCBC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31" name="Line 107"/>
            <p:cNvSpPr>
              <a:spLocks noChangeShapeType="1"/>
            </p:cNvSpPr>
            <p:nvPr/>
          </p:nvSpPr>
          <p:spPr bwMode="auto">
            <a:xfrm flipH="1">
              <a:off x="480" y="3744"/>
              <a:ext cx="57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BCBC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27652" name="Picture 120" descr="D:\E U R O M E T A L\0 MASTER\EM LOGOS\= 2009 ppt EUROMETAL LOGO DKL-SILBER.bm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9313" y="33338"/>
            <a:ext cx="6858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 Box 121"/>
          <p:cNvSpPr txBox="1">
            <a:spLocks noChangeArrowheads="1"/>
          </p:cNvSpPr>
          <p:nvPr/>
        </p:nvSpPr>
        <p:spPr bwMode="auto">
          <a:xfrm>
            <a:off x="304800" y="152406"/>
            <a:ext cx="7086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 sz="1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de-DE" sz="1100">
                <a:solidFill>
                  <a:srgbClr val="BCBCBC"/>
                </a:solidFill>
              </a:rPr>
              <a:t>EUROMETAL PRESIDENCY </a:t>
            </a:r>
          </a:p>
          <a:p>
            <a:pPr>
              <a:lnSpc>
                <a:spcPct val="90000"/>
              </a:lnSpc>
              <a:defRPr/>
            </a:pPr>
            <a:r>
              <a:rPr lang="de-DE" sz="1100">
                <a:solidFill>
                  <a:srgbClr val="BCBCBC"/>
                </a:solidFill>
              </a:rPr>
              <a:t>INTRODUCING EUROMETAL STEEL TRADING STUDY GROUP</a:t>
            </a:r>
          </a:p>
        </p:txBody>
      </p:sp>
      <p:sp>
        <p:nvSpPr>
          <p:cNvPr id="27654" name="Rectangle 122"/>
          <p:cNvSpPr>
            <a:spLocks noChangeArrowheads="1"/>
          </p:cNvSpPr>
          <p:nvPr/>
        </p:nvSpPr>
        <p:spPr bwMode="auto">
          <a:xfrm>
            <a:off x="9839397" y="6542088"/>
            <a:ext cx="6000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A2E50D0E-8F79-4A3E-9859-11CC04C7834B}" type="slidenum">
              <a:rPr lang="de-DE" altLang="fr-FR" sz="1600" smtClean="0">
                <a:solidFill>
                  <a:srgbClr val="BCBCBC"/>
                </a:solidFill>
              </a:rPr>
              <a:pPr algn="r">
                <a:defRPr/>
              </a:pPr>
              <a:t>‹#›</a:t>
            </a:fld>
            <a:endParaRPr lang="de-DE" altLang="fr-FR" sz="1600">
              <a:solidFill>
                <a:srgbClr val="BCBCBC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8935" r:id="rId1"/>
    <p:sldLayoutId id="2147488936" r:id="rId2"/>
    <p:sldLayoutId id="2147488937" r:id="rId3"/>
    <p:sldLayoutId id="2147488938" r:id="rId4"/>
    <p:sldLayoutId id="2147488939" r:id="rId5"/>
    <p:sldLayoutId id="2147488940" r:id="rId6"/>
    <p:sldLayoutId id="2147488941" r:id="rId7"/>
    <p:sldLayoutId id="2147488942" r:id="rId8"/>
    <p:sldLayoutId id="2147488943" r:id="rId9"/>
    <p:sldLayoutId id="2147488944" r:id="rId10"/>
    <p:sldLayoutId id="2147488945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b="1">
          <a:solidFill>
            <a:srgbClr val="BCBCB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b="1">
          <a:solidFill>
            <a:srgbClr val="BCBCBC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b="1">
          <a:solidFill>
            <a:srgbClr val="BCBCBC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b="1">
          <a:solidFill>
            <a:srgbClr val="BCBCBC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b="1">
          <a:solidFill>
            <a:srgbClr val="BCBCBC"/>
          </a:solidFill>
          <a:latin typeface="Arial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b="1">
          <a:solidFill>
            <a:srgbClr val="BCBCBC"/>
          </a:solidFill>
          <a:latin typeface="Arial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b="1">
          <a:solidFill>
            <a:srgbClr val="BCBCBC"/>
          </a:solidFill>
          <a:latin typeface="Arial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b="1">
          <a:solidFill>
            <a:srgbClr val="BCBCBC"/>
          </a:solidFill>
          <a:latin typeface="Arial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b="1">
          <a:solidFill>
            <a:srgbClr val="BCBCB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19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9372600" cy="304800"/>
          </a:xfrm>
          <a:prstGeom prst="rect">
            <a:avLst/>
          </a:prstGeom>
          <a:noFill/>
          <a:ln>
            <a:noFill/>
          </a:ln>
          <a:effectLst>
            <a:outerShdw dist="12700" dir="10800000" algn="ctr" rotWithShape="0">
              <a:srgbClr val="D5D5D5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fr-FR"/>
              <a:t>KLICKEN SIE, UM DAS TITELFORMAT ZU BEARBEITEN</a:t>
            </a:r>
          </a:p>
        </p:txBody>
      </p:sp>
      <p:grpSp>
        <p:nvGrpSpPr>
          <p:cNvPr id="28675" name="Group 110"/>
          <p:cNvGrpSpPr>
            <a:grpSpLocks/>
          </p:cNvGrpSpPr>
          <p:nvPr/>
        </p:nvGrpSpPr>
        <p:grpSpPr bwMode="auto">
          <a:xfrm>
            <a:off x="762001" y="1447800"/>
            <a:ext cx="9144000" cy="4495800"/>
            <a:chOff x="480" y="912"/>
            <a:chExt cx="5760" cy="2832"/>
          </a:xfrm>
        </p:grpSpPr>
        <p:sp>
          <p:nvSpPr>
            <p:cNvPr id="1125" name="Rectangle 101"/>
            <p:cNvSpPr>
              <a:spLocks noChangeArrowheads="1"/>
            </p:cNvSpPr>
            <p:nvPr/>
          </p:nvSpPr>
          <p:spPr bwMode="auto">
            <a:xfrm>
              <a:off x="480" y="912"/>
              <a:ext cx="5760" cy="283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BCBC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30" name="Line 106"/>
            <p:cNvSpPr>
              <a:spLocks noChangeShapeType="1"/>
            </p:cNvSpPr>
            <p:nvPr/>
          </p:nvSpPr>
          <p:spPr bwMode="auto">
            <a:xfrm>
              <a:off x="6240" y="912"/>
              <a:ext cx="0" cy="28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BCBC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31" name="Line 107"/>
            <p:cNvSpPr>
              <a:spLocks noChangeShapeType="1"/>
            </p:cNvSpPr>
            <p:nvPr/>
          </p:nvSpPr>
          <p:spPr bwMode="auto">
            <a:xfrm flipH="1">
              <a:off x="480" y="3744"/>
              <a:ext cx="57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BCBC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28676" name="Picture 120" descr="D:\E U R O M E T A L\0 MASTER\EM LOGOS\= 2009 ppt EUROMETAL LOGO DKL-SILBER.bm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9313" y="33338"/>
            <a:ext cx="6858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 Box 121"/>
          <p:cNvSpPr txBox="1">
            <a:spLocks noChangeArrowheads="1"/>
          </p:cNvSpPr>
          <p:nvPr/>
        </p:nvSpPr>
        <p:spPr bwMode="auto">
          <a:xfrm>
            <a:off x="304800" y="152406"/>
            <a:ext cx="7086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 sz="1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de-DE" sz="1100">
                <a:solidFill>
                  <a:srgbClr val="BCBCBC"/>
                </a:solidFill>
              </a:rPr>
              <a:t>EUROMETAL COMMUNICATION</a:t>
            </a:r>
          </a:p>
          <a:p>
            <a:pPr>
              <a:lnSpc>
                <a:spcPct val="90000"/>
              </a:lnSpc>
              <a:defRPr/>
            </a:pPr>
            <a:r>
              <a:rPr lang="de-DE" sz="1100">
                <a:solidFill>
                  <a:srgbClr val="BCBCBC"/>
                </a:solidFill>
              </a:rPr>
              <a:t>INTRODUCING EUROMETAL STEEL TRADING STUDY GROUP</a:t>
            </a:r>
          </a:p>
        </p:txBody>
      </p:sp>
      <p:sp>
        <p:nvSpPr>
          <p:cNvPr id="28678" name="Rectangle 122"/>
          <p:cNvSpPr>
            <a:spLocks noChangeArrowheads="1"/>
          </p:cNvSpPr>
          <p:nvPr/>
        </p:nvSpPr>
        <p:spPr bwMode="auto">
          <a:xfrm>
            <a:off x="9839397" y="6542088"/>
            <a:ext cx="6000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68170CC8-0250-47B5-A509-189A286EDFB2}" type="slidenum">
              <a:rPr lang="de-DE" altLang="fr-FR" sz="1600" smtClean="0">
                <a:solidFill>
                  <a:srgbClr val="BCBCBC"/>
                </a:solidFill>
              </a:rPr>
              <a:pPr algn="r">
                <a:defRPr/>
              </a:pPr>
              <a:t>‹#›</a:t>
            </a:fld>
            <a:endParaRPr lang="de-DE" altLang="fr-FR" sz="1600">
              <a:solidFill>
                <a:srgbClr val="BCBCBC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8946" r:id="rId1"/>
    <p:sldLayoutId id="2147488947" r:id="rId2"/>
    <p:sldLayoutId id="2147488948" r:id="rId3"/>
    <p:sldLayoutId id="2147488949" r:id="rId4"/>
    <p:sldLayoutId id="2147488950" r:id="rId5"/>
    <p:sldLayoutId id="2147488951" r:id="rId6"/>
    <p:sldLayoutId id="2147488952" r:id="rId7"/>
    <p:sldLayoutId id="2147488953" r:id="rId8"/>
    <p:sldLayoutId id="2147488954" r:id="rId9"/>
    <p:sldLayoutId id="2147488955" r:id="rId10"/>
    <p:sldLayoutId id="2147488956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b="1">
          <a:solidFill>
            <a:srgbClr val="BCBCB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b="1">
          <a:solidFill>
            <a:srgbClr val="BCBCBC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b="1">
          <a:solidFill>
            <a:srgbClr val="BCBCBC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b="1">
          <a:solidFill>
            <a:srgbClr val="BCBCBC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b="1">
          <a:solidFill>
            <a:srgbClr val="BCBCBC"/>
          </a:solidFill>
          <a:latin typeface="Arial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b="1">
          <a:solidFill>
            <a:srgbClr val="BCBCBC"/>
          </a:solidFill>
          <a:latin typeface="Arial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b="1">
          <a:solidFill>
            <a:srgbClr val="BCBCBC"/>
          </a:solidFill>
          <a:latin typeface="Arial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b="1">
          <a:solidFill>
            <a:srgbClr val="BCBCBC"/>
          </a:solidFill>
          <a:latin typeface="Arial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b="1">
          <a:solidFill>
            <a:srgbClr val="BCBCB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19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6"/>
          <p:cNvSpPr>
            <a:spLocks noChangeArrowheads="1"/>
          </p:cNvSpPr>
          <p:nvPr/>
        </p:nvSpPr>
        <p:spPr bwMode="auto">
          <a:xfrm>
            <a:off x="9839397" y="6542088"/>
            <a:ext cx="6000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89A891DE-B99D-46B6-A8BD-B1289BA401F2}" type="slidenum">
              <a:rPr lang="de-DE" altLang="fr-FR" sz="1600" smtClean="0">
                <a:solidFill>
                  <a:srgbClr val="BCBCBC"/>
                </a:solidFill>
              </a:rPr>
              <a:pPr algn="r">
                <a:defRPr/>
              </a:pPr>
              <a:t>‹#›</a:t>
            </a:fld>
            <a:endParaRPr lang="de-DE" altLang="fr-FR" sz="1600">
              <a:solidFill>
                <a:srgbClr val="BCBCBC"/>
              </a:solidFill>
            </a:endParaRPr>
          </a:p>
        </p:txBody>
      </p:sp>
      <p:grpSp>
        <p:nvGrpSpPr>
          <p:cNvPr id="29699" name="Group 100"/>
          <p:cNvGrpSpPr>
            <a:grpSpLocks/>
          </p:cNvGrpSpPr>
          <p:nvPr/>
        </p:nvGrpSpPr>
        <p:grpSpPr bwMode="auto">
          <a:xfrm>
            <a:off x="762001" y="1447800"/>
            <a:ext cx="9144000" cy="4495800"/>
            <a:chOff x="480" y="912"/>
            <a:chExt cx="5760" cy="2832"/>
          </a:xfrm>
        </p:grpSpPr>
        <p:sp>
          <p:nvSpPr>
            <p:cNvPr id="18" name="Rectangle 101"/>
            <p:cNvSpPr>
              <a:spLocks noChangeArrowheads="1"/>
            </p:cNvSpPr>
            <p:nvPr/>
          </p:nvSpPr>
          <p:spPr bwMode="auto">
            <a:xfrm>
              <a:off x="480" y="912"/>
              <a:ext cx="5760" cy="283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BCBC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Line 102"/>
            <p:cNvSpPr>
              <a:spLocks noChangeShapeType="1"/>
            </p:cNvSpPr>
            <p:nvPr/>
          </p:nvSpPr>
          <p:spPr bwMode="auto">
            <a:xfrm>
              <a:off x="6240" y="912"/>
              <a:ext cx="0" cy="28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BCBC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Line 103"/>
            <p:cNvSpPr>
              <a:spLocks noChangeShapeType="1"/>
            </p:cNvSpPr>
            <p:nvPr/>
          </p:nvSpPr>
          <p:spPr bwMode="auto">
            <a:xfrm flipH="1">
              <a:off x="480" y="3744"/>
              <a:ext cx="57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BCBC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970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9372600" cy="304800"/>
          </a:xfrm>
          <a:prstGeom prst="rect">
            <a:avLst/>
          </a:prstGeom>
          <a:noFill/>
          <a:ln>
            <a:noFill/>
          </a:ln>
          <a:effectLst>
            <a:outerShdw dist="12700" dir="10800000" algn="ctr" rotWithShape="0">
              <a:srgbClr val="D5D5D5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fr-FR"/>
              <a:t>KLICKEN SIE, UM DAS TITELFORMAT ZU BEARBEITEN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8957" r:id="rId1"/>
    <p:sldLayoutId id="2147488958" r:id="rId2"/>
    <p:sldLayoutId id="2147488959" r:id="rId3"/>
    <p:sldLayoutId id="2147488960" r:id="rId4"/>
    <p:sldLayoutId id="2147488961" r:id="rId5"/>
    <p:sldLayoutId id="2147488962" r:id="rId6"/>
    <p:sldLayoutId id="2147488963" r:id="rId7"/>
    <p:sldLayoutId id="2147488964" r:id="rId8"/>
    <p:sldLayoutId id="2147488965" r:id="rId9"/>
    <p:sldLayoutId id="2147488966" r:id="rId10"/>
    <p:sldLayoutId id="214748896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BCBCB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BCBCB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BCBCB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BCBCB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BCBCBC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b="1">
          <a:solidFill>
            <a:srgbClr val="BCBCBC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b="1">
          <a:solidFill>
            <a:srgbClr val="BCBCBC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b="1">
          <a:solidFill>
            <a:srgbClr val="BCBCBC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b="1">
          <a:solidFill>
            <a:srgbClr val="BCBCB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 descr="D:\E U R O M E T A L\0 MASTER\EM LOGOS\= EUROMETAL LOGO + TEXT.bm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63500"/>
            <a:ext cx="247173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477000"/>
            <a:ext cx="3733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517A"/>
                </a:solidFill>
                <a:latin typeface="+mj-lt"/>
              </a:defRPr>
            </a:lvl1pPr>
          </a:lstStyle>
          <a:p>
            <a:pPr>
              <a:defRPr/>
            </a:pPr>
            <a:fld id="{BC7C1820-B753-4E22-A4D4-1C09C2A92EE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288998" y="301629"/>
            <a:ext cx="56546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ctr">
            <a:spAutoFit/>
          </a:bodyPr>
          <a:lstStyle>
            <a:lvl1pPr>
              <a:defRPr sz="1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de-DE" sz="1200">
                <a:solidFill>
                  <a:srgbClr val="000066"/>
                </a:solidFill>
              </a:rPr>
              <a:t>EUROMETAL BUSINESS REPORT DECEMBER 2009</a:t>
            </a:r>
          </a:p>
          <a:p>
            <a:pPr>
              <a:lnSpc>
                <a:spcPct val="80000"/>
              </a:lnSpc>
              <a:defRPr/>
            </a:pPr>
            <a:r>
              <a:rPr lang="de-DE" sz="1200">
                <a:solidFill>
                  <a:srgbClr val="000066"/>
                </a:solidFill>
              </a:rPr>
              <a:t>TO MEMBER ASSOCIATIONS AND ASSOCIATE MEMBERS</a:t>
            </a:r>
            <a:endParaRPr lang="de-DE" sz="1200">
              <a:solidFill>
                <a:srgbClr val="00517A"/>
              </a:solidFill>
            </a:endParaRPr>
          </a:p>
        </p:txBody>
      </p:sp>
      <p:sp>
        <p:nvSpPr>
          <p:cNvPr id="3077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071707"/>
            <a:ext cx="990600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fr-FR"/>
              <a:t>KLICKEN SIE, UM DAS TITELFORMAT ZU BEARBEITEN</a:t>
            </a:r>
          </a:p>
        </p:txBody>
      </p:sp>
      <p:sp>
        <p:nvSpPr>
          <p:cNvPr id="3078" name="Line 14"/>
          <p:cNvSpPr>
            <a:spLocks noChangeShapeType="1"/>
          </p:cNvSpPr>
          <p:nvPr/>
        </p:nvSpPr>
        <p:spPr bwMode="auto">
          <a:xfrm>
            <a:off x="304801" y="838200"/>
            <a:ext cx="10058400" cy="0"/>
          </a:xfrm>
          <a:prstGeom prst="line">
            <a:avLst/>
          </a:prstGeom>
          <a:noFill/>
          <a:ln w="15875">
            <a:solidFill>
              <a:srgbClr val="00517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LU"/>
          </a:p>
        </p:txBody>
      </p:sp>
      <p:sp>
        <p:nvSpPr>
          <p:cNvPr id="3079" name="Line 15"/>
          <p:cNvSpPr>
            <a:spLocks noChangeShapeType="1"/>
          </p:cNvSpPr>
          <p:nvPr/>
        </p:nvSpPr>
        <p:spPr bwMode="auto">
          <a:xfrm>
            <a:off x="304801" y="6477000"/>
            <a:ext cx="10058400" cy="0"/>
          </a:xfrm>
          <a:prstGeom prst="line">
            <a:avLst/>
          </a:prstGeom>
          <a:noFill/>
          <a:ln w="15875">
            <a:solidFill>
              <a:srgbClr val="00517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L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671" r:id="rId1"/>
    <p:sldLayoutId id="2147488672" r:id="rId2"/>
    <p:sldLayoutId id="2147488673" r:id="rId3"/>
    <p:sldLayoutId id="2147488674" r:id="rId4"/>
    <p:sldLayoutId id="2147488675" r:id="rId5"/>
    <p:sldLayoutId id="2147488676" r:id="rId6"/>
    <p:sldLayoutId id="2147488677" r:id="rId7"/>
    <p:sldLayoutId id="2147488678" r:id="rId8"/>
    <p:sldLayoutId id="2147488679" r:id="rId9"/>
    <p:sldLayoutId id="2147488680" r:id="rId10"/>
    <p:sldLayoutId id="2147488681" r:id="rId11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19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9372600" cy="304800"/>
          </a:xfrm>
          <a:prstGeom prst="rect">
            <a:avLst/>
          </a:prstGeom>
          <a:noFill/>
          <a:ln>
            <a:noFill/>
          </a:ln>
          <a:effectLst>
            <a:outerShdw dist="12700" dir="10800000" algn="ctr" rotWithShape="0">
              <a:srgbClr val="D5D5D5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fr-FR"/>
              <a:t>KLICKEN SIE, UM DAS TITELFORMAT ZU BEARBEITEN</a:t>
            </a:r>
          </a:p>
        </p:txBody>
      </p:sp>
      <p:grpSp>
        <p:nvGrpSpPr>
          <p:cNvPr id="30723" name="Group 110"/>
          <p:cNvGrpSpPr>
            <a:grpSpLocks/>
          </p:cNvGrpSpPr>
          <p:nvPr/>
        </p:nvGrpSpPr>
        <p:grpSpPr bwMode="auto">
          <a:xfrm>
            <a:off x="762001" y="1447800"/>
            <a:ext cx="9144000" cy="4495800"/>
            <a:chOff x="480" y="912"/>
            <a:chExt cx="5760" cy="2832"/>
          </a:xfrm>
        </p:grpSpPr>
        <p:sp>
          <p:nvSpPr>
            <p:cNvPr id="1125" name="Rectangle 101"/>
            <p:cNvSpPr>
              <a:spLocks noChangeArrowheads="1"/>
            </p:cNvSpPr>
            <p:nvPr/>
          </p:nvSpPr>
          <p:spPr bwMode="auto">
            <a:xfrm>
              <a:off x="480" y="912"/>
              <a:ext cx="5760" cy="283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BCBC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30" name="Line 106"/>
            <p:cNvSpPr>
              <a:spLocks noChangeShapeType="1"/>
            </p:cNvSpPr>
            <p:nvPr/>
          </p:nvSpPr>
          <p:spPr bwMode="auto">
            <a:xfrm>
              <a:off x="6240" y="912"/>
              <a:ext cx="0" cy="28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BCBC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31" name="Line 107"/>
            <p:cNvSpPr>
              <a:spLocks noChangeShapeType="1"/>
            </p:cNvSpPr>
            <p:nvPr/>
          </p:nvSpPr>
          <p:spPr bwMode="auto">
            <a:xfrm flipH="1">
              <a:off x="480" y="3744"/>
              <a:ext cx="57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BCBC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30724" name="Picture 120" descr="D:\E U R O M E T A L\0 MASTER\EM LOGOS\= 2009 ppt EUROMETAL LOGO DKL-SILBER.bm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9313" y="33338"/>
            <a:ext cx="6858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 Box 121"/>
          <p:cNvSpPr txBox="1">
            <a:spLocks noChangeArrowheads="1"/>
          </p:cNvSpPr>
          <p:nvPr/>
        </p:nvSpPr>
        <p:spPr bwMode="auto">
          <a:xfrm>
            <a:off x="304800" y="152406"/>
            <a:ext cx="7086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 sz="1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de-DE" sz="1100">
                <a:solidFill>
                  <a:srgbClr val="BCBCBC"/>
                </a:solidFill>
              </a:rPr>
              <a:t>EUROMETAL PRESIDENCY </a:t>
            </a:r>
          </a:p>
          <a:p>
            <a:pPr>
              <a:lnSpc>
                <a:spcPct val="90000"/>
              </a:lnSpc>
              <a:defRPr/>
            </a:pPr>
            <a:r>
              <a:rPr lang="de-DE" sz="1100">
                <a:solidFill>
                  <a:srgbClr val="BCBCBC"/>
                </a:solidFill>
              </a:rPr>
              <a:t>INTRODUCING EUROMETAL STEEL TRADING STUDY GROUP</a:t>
            </a:r>
          </a:p>
        </p:txBody>
      </p:sp>
      <p:sp>
        <p:nvSpPr>
          <p:cNvPr id="30726" name="Rectangle 122"/>
          <p:cNvSpPr>
            <a:spLocks noChangeArrowheads="1"/>
          </p:cNvSpPr>
          <p:nvPr/>
        </p:nvSpPr>
        <p:spPr bwMode="auto">
          <a:xfrm>
            <a:off x="9839397" y="6542088"/>
            <a:ext cx="6000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1799C41E-BDC1-43E0-849E-10B3A6FFD824}" type="slidenum">
              <a:rPr lang="de-DE" altLang="fr-FR" sz="1600" smtClean="0">
                <a:solidFill>
                  <a:srgbClr val="BCBCBC"/>
                </a:solidFill>
              </a:rPr>
              <a:pPr algn="r">
                <a:defRPr/>
              </a:pPr>
              <a:t>‹#›</a:t>
            </a:fld>
            <a:endParaRPr lang="de-DE" altLang="fr-FR" sz="1600">
              <a:solidFill>
                <a:srgbClr val="BCBCBC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8968" r:id="rId1"/>
    <p:sldLayoutId id="2147488969" r:id="rId2"/>
    <p:sldLayoutId id="2147488970" r:id="rId3"/>
    <p:sldLayoutId id="2147488971" r:id="rId4"/>
    <p:sldLayoutId id="2147488972" r:id="rId5"/>
    <p:sldLayoutId id="2147488973" r:id="rId6"/>
    <p:sldLayoutId id="2147488974" r:id="rId7"/>
    <p:sldLayoutId id="2147488975" r:id="rId8"/>
    <p:sldLayoutId id="2147488976" r:id="rId9"/>
    <p:sldLayoutId id="2147488977" r:id="rId10"/>
    <p:sldLayoutId id="2147488978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b="1">
          <a:solidFill>
            <a:srgbClr val="BCBCB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b="1">
          <a:solidFill>
            <a:srgbClr val="BCBCBC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b="1">
          <a:solidFill>
            <a:srgbClr val="BCBCBC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b="1">
          <a:solidFill>
            <a:srgbClr val="BCBCBC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b="1">
          <a:solidFill>
            <a:srgbClr val="BCBCBC"/>
          </a:solidFill>
          <a:latin typeface="Arial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b="1">
          <a:solidFill>
            <a:srgbClr val="BCBCBC"/>
          </a:solidFill>
          <a:latin typeface="Arial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b="1">
          <a:solidFill>
            <a:srgbClr val="BCBCBC"/>
          </a:solidFill>
          <a:latin typeface="Arial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b="1">
          <a:solidFill>
            <a:srgbClr val="BCBCBC"/>
          </a:solidFill>
          <a:latin typeface="Arial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b="1">
          <a:solidFill>
            <a:srgbClr val="BCBCB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9" descr="D:\E U R O M E T A L\0 MASTER\EM LOGOS\= EUROMETAL LOGO + TEXT.bm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63500"/>
            <a:ext cx="247173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477000"/>
            <a:ext cx="3733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517A"/>
                </a:solidFill>
                <a:latin typeface="+mj-lt"/>
              </a:defRPr>
            </a:lvl1pPr>
          </a:lstStyle>
          <a:p>
            <a:pPr>
              <a:defRPr/>
            </a:pPr>
            <a:fld id="{0A0A9175-B8C1-4917-90AA-AC4E3267B76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288998" y="300038"/>
            <a:ext cx="565467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ctr">
            <a:spAutoFit/>
          </a:bodyPr>
          <a:lstStyle>
            <a:lvl1pPr>
              <a:defRPr sz="1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de-DE" sz="1200">
                <a:solidFill>
                  <a:srgbClr val="000066"/>
                </a:solidFill>
              </a:rPr>
              <a:t>EUROMETAL OUTLOOK ON ECONOMIES AND STEEL MARKETS</a:t>
            </a:r>
          </a:p>
          <a:p>
            <a:pPr>
              <a:lnSpc>
                <a:spcPct val="80000"/>
              </a:lnSpc>
              <a:defRPr/>
            </a:pPr>
            <a:r>
              <a:rPr lang="de-DE" sz="1200">
                <a:solidFill>
                  <a:srgbClr val="000066"/>
                </a:solidFill>
              </a:rPr>
              <a:t>SEPTEMBER 2010</a:t>
            </a:r>
          </a:p>
        </p:txBody>
      </p:sp>
      <p:sp>
        <p:nvSpPr>
          <p:cNvPr id="31749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071707"/>
            <a:ext cx="990600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fr-FR"/>
              <a:t>KLICKEN SIE, UM DAS TITELFORMAT ZU BEARBEITEN</a:t>
            </a:r>
          </a:p>
        </p:txBody>
      </p:sp>
      <p:sp>
        <p:nvSpPr>
          <p:cNvPr id="31750" name="Line 14"/>
          <p:cNvSpPr>
            <a:spLocks noChangeShapeType="1"/>
          </p:cNvSpPr>
          <p:nvPr/>
        </p:nvSpPr>
        <p:spPr bwMode="auto">
          <a:xfrm>
            <a:off x="304801" y="838200"/>
            <a:ext cx="10058400" cy="0"/>
          </a:xfrm>
          <a:prstGeom prst="line">
            <a:avLst/>
          </a:prstGeom>
          <a:noFill/>
          <a:ln w="15875">
            <a:solidFill>
              <a:srgbClr val="00517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LU"/>
          </a:p>
        </p:txBody>
      </p:sp>
      <p:sp>
        <p:nvSpPr>
          <p:cNvPr id="31751" name="Line 15"/>
          <p:cNvSpPr>
            <a:spLocks noChangeShapeType="1"/>
          </p:cNvSpPr>
          <p:nvPr/>
        </p:nvSpPr>
        <p:spPr bwMode="auto">
          <a:xfrm>
            <a:off x="304801" y="6477000"/>
            <a:ext cx="10058400" cy="0"/>
          </a:xfrm>
          <a:prstGeom prst="line">
            <a:avLst/>
          </a:prstGeom>
          <a:noFill/>
          <a:ln w="15875">
            <a:solidFill>
              <a:srgbClr val="00517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L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979" r:id="rId1"/>
    <p:sldLayoutId id="2147488980" r:id="rId2"/>
    <p:sldLayoutId id="2147488981" r:id="rId3"/>
    <p:sldLayoutId id="2147488982" r:id="rId4"/>
    <p:sldLayoutId id="2147488983" r:id="rId5"/>
    <p:sldLayoutId id="2147488984" r:id="rId6"/>
    <p:sldLayoutId id="2147488985" r:id="rId7"/>
    <p:sldLayoutId id="2147488986" r:id="rId8"/>
    <p:sldLayoutId id="2147488987" r:id="rId9"/>
    <p:sldLayoutId id="2147488988" r:id="rId10"/>
    <p:sldLayoutId id="2147488989" r:id="rId11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9" descr="D:\E U R O M E T A L\0 MASTER\EM LOGOS\= EUROMETAL LOGO + TEXT.bm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63500"/>
            <a:ext cx="247173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477000"/>
            <a:ext cx="3733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517A"/>
                </a:solidFill>
                <a:latin typeface="+mj-lt"/>
              </a:defRPr>
            </a:lvl1pPr>
          </a:lstStyle>
          <a:p>
            <a:pPr>
              <a:defRPr/>
            </a:pPr>
            <a:fld id="{01913668-BDC9-440A-8963-90FFFE15027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32772" name="Text Box 6"/>
          <p:cNvSpPr txBox="1">
            <a:spLocks noChangeArrowheads="1"/>
          </p:cNvSpPr>
          <p:nvPr/>
        </p:nvSpPr>
        <p:spPr bwMode="auto">
          <a:xfrm>
            <a:off x="288998" y="301629"/>
            <a:ext cx="56546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ctr">
            <a:spAutoFit/>
          </a:bodyPr>
          <a:lstStyle>
            <a:lvl1pPr>
              <a:defRPr sz="1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de-DE" sz="1200" dirty="0">
                <a:solidFill>
                  <a:srgbClr val="000066"/>
                </a:solidFill>
              </a:rPr>
              <a:t>EUROMETAL OUTLOOK ON ECONOMIES AND STEEL MARKETS</a:t>
            </a:r>
          </a:p>
          <a:p>
            <a:pPr>
              <a:lnSpc>
                <a:spcPct val="80000"/>
              </a:lnSpc>
              <a:defRPr/>
            </a:pPr>
            <a:r>
              <a:rPr lang="de-DE" sz="1200" dirty="0">
                <a:solidFill>
                  <a:srgbClr val="000066"/>
                </a:solidFill>
              </a:rPr>
              <a:t>AUGUST 2013</a:t>
            </a:r>
          </a:p>
        </p:txBody>
      </p:sp>
      <p:sp>
        <p:nvSpPr>
          <p:cNvPr id="32773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071707"/>
            <a:ext cx="990600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fr-FR"/>
              <a:t>KLICKEN SIE, UM DAS TITELFORMAT ZU BEARBEITEN</a:t>
            </a:r>
          </a:p>
        </p:txBody>
      </p:sp>
      <p:sp>
        <p:nvSpPr>
          <p:cNvPr id="32774" name="Line 14"/>
          <p:cNvSpPr>
            <a:spLocks noChangeShapeType="1"/>
          </p:cNvSpPr>
          <p:nvPr/>
        </p:nvSpPr>
        <p:spPr bwMode="auto">
          <a:xfrm>
            <a:off x="304801" y="838200"/>
            <a:ext cx="10058400" cy="0"/>
          </a:xfrm>
          <a:prstGeom prst="line">
            <a:avLst/>
          </a:prstGeom>
          <a:noFill/>
          <a:ln w="15875">
            <a:solidFill>
              <a:srgbClr val="00517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LU"/>
          </a:p>
        </p:txBody>
      </p:sp>
      <p:sp>
        <p:nvSpPr>
          <p:cNvPr id="32775" name="Line 15"/>
          <p:cNvSpPr>
            <a:spLocks noChangeShapeType="1"/>
          </p:cNvSpPr>
          <p:nvPr/>
        </p:nvSpPr>
        <p:spPr bwMode="auto">
          <a:xfrm>
            <a:off x="304801" y="6477000"/>
            <a:ext cx="10058400" cy="0"/>
          </a:xfrm>
          <a:prstGeom prst="line">
            <a:avLst/>
          </a:prstGeom>
          <a:noFill/>
          <a:ln w="15875">
            <a:solidFill>
              <a:srgbClr val="00517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L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990" r:id="rId1"/>
    <p:sldLayoutId id="2147488991" r:id="rId2"/>
    <p:sldLayoutId id="2147488992" r:id="rId3"/>
    <p:sldLayoutId id="2147488993" r:id="rId4"/>
    <p:sldLayoutId id="2147488994" r:id="rId5"/>
    <p:sldLayoutId id="2147488995" r:id="rId6"/>
    <p:sldLayoutId id="2147488996" r:id="rId7"/>
    <p:sldLayoutId id="2147488997" r:id="rId8"/>
    <p:sldLayoutId id="2147488998" r:id="rId9"/>
    <p:sldLayoutId id="2147488999" r:id="rId10"/>
    <p:sldLayoutId id="2147489000" r:id="rId11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9" descr="D:\E U R O M E T A L\0 MASTER\EM LOGOS\= EUROMETAL LOGO + TEXT.bm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63500"/>
            <a:ext cx="247173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477000"/>
            <a:ext cx="3733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517A"/>
                </a:solidFill>
                <a:latin typeface="+mj-lt"/>
              </a:defRPr>
            </a:lvl1pPr>
          </a:lstStyle>
          <a:p>
            <a:pPr>
              <a:defRPr/>
            </a:pPr>
            <a:fld id="{6F0B8B71-F174-4668-888C-594C6A9373A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33796" name="Text Box 6"/>
          <p:cNvSpPr txBox="1">
            <a:spLocks noChangeArrowheads="1"/>
          </p:cNvSpPr>
          <p:nvPr/>
        </p:nvSpPr>
        <p:spPr bwMode="auto">
          <a:xfrm>
            <a:off x="288998" y="300038"/>
            <a:ext cx="565467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ctr">
            <a:spAutoFit/>
          </a:bodyPr>
          <a:lstStyle>
            <a:lvl1pPr>
              <a:defRPr sz="1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de-DE" sz="1200">
                <a:solidFill>
                  <a:srgbClr val="000066"/>
                </a:solidFill>
              </a:rPr>
              <a:t>EUROMETAL OUTLOOK ON ECONOMIES AND STEEL MARKETS</a:t>
            </a:r>
          </a:p>
          <a:p>
            <a:pPr>
              <a:lnSpc>
                <a:spcPct val="80000"/>
              </a:lnSpc>
              <a:defRPr/>
            </a:pPr>
            <a:r>
              <a:rPr lang="de-DE" sz="1200">
                <a:solidFill>
                  <a:srgbClr val="000066"/>
                </a:solidFill>
              </a:rPr>
              <a:t>NOVEMBER 2010</a:t>
            </a:r>
          </a:p>
        </p:txBody>
      </p:sp>
      <p:sp>
        <p:nvSpPr>
          <p:cNvPr id="33797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071707"/>
            <a:ext cx="990600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fr-FR"/>
              <a:t>KLICKEN SIE, UM DAS TITELFORMAT ZU BEARBEITEN</a:t>
            </a:r>
          </a:p>
        </p:txBody>
      </p:sp>
      <p:sp>
        <p:nvSpPr>
          <p:cNvPr id="33798" name="Line 14"/>
          <p:cNvSpPr>
            <a:spLocks noChangeShapeType="1"/>
          </p:cNvSpPr>
          <p:nvPr/>
        </p:nvSpPr>
        <p:spPr bwMode="auto">
          <a:xfrm>
            <a:off x="304801" y="838200"/>
            <a:ext cx="10058400" cy="0"/>
          </a:xfrm>
          <a:prstGeom prst="line">
            <a:avLst/>
          </a:prstGeom>
          <a:noFill/>
          <a:ln w="15875">
            <a:solidFill>
              <a:srgbClr val="00517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LU"/>
          </a:p>
        </p:txBody>
      </p:sp>
      <p:sp>
        <p:nvSpPr>
          <p:cNvPr id="33799" name="Line 15"/>
          <p:cNvSpPr>
            <a:spLocks noChangeShapeType="1"/>
          </p:cNvSpPr>
          <p:nvPr/>
        </p:nvSpPr>
        <p:spPr bwMode="auto">
          <a:xfrm>
            <a:off x="304801" y="6477000"/>
            <a:ext cx="10058400" cy="0"/>
          </a:xfrm>
          <a:prstGeom prst="line">
            <a:avLst/>
          </a:prstGeom>
          <a:noFill/>
          <a:ln w="15875">
            <a:solidFill>
              <a:srgbClr val="00517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L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001" r:id="rId1"/>
    <p:sldLayoutId id="2147489002" r:id="rId2"/>
    <p:sldLayoutId id="2147489003" r:id="rId3"/>
    <p:sldLayoutId id="2147489004" r:id="rId4"/>
    <p:sldLayoutId id="2147489005" r:id="rId5"/>
    <p:sldLayoutId id="2147489006" r:id="rId6"/>
    <p:sldLayoutId id="2147489007" r:id="rId7"/>
    <p:sldLayoutId id="2147489008" r:id="rId8"/>
    <p:sldLayoutId id="2147489009" r:id="rId9"/>
    <p:sldLayoutId id="2147489010" r:id="rId10"/>
    <p:sldLayoutId id="2147489011" r:id="rId11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9" descr="D:\E U R O M E T A L\0 MASTER\EM LOGOS\= EUROMETAL LOGO + TEXT.bm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63500"/>
            <a:ext cx="247173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 Box 6"/>
          <p:cNvSpPr txBox="1">
            <a:spLocks noChangeArrowheads="1"/>
          </p:cNvSpPr>
          <p:nvPr/>
        </p:nvSpPr>
        <p:spPr bwMode="auto">
          <a:xfrm>
            <a:off x="288998" y="300038"/>
            <a:ext cx="565467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ctr">
            <a:spAutoFit/>
          </a:bodyPr>
          <a:lstStyle>
            <a:lvl1pPr>
              <a:defRPr sz="1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de-DE" sz="1200">
                <a:solidFill>
                  <a:srgbClr val="000066"/>
                </a:solidFill>
              </a:rPr>
              <a:t>EUROMETAL OUTLOOK ON ECONOMIES AND STEEL MARKETS</a:t>
            </a:r>
          </a:p>
          <a:p>
            <a:pPr>
              <a:lnSpc>
                <a:spcPct val="80000"/>
              </a:lnSpc>
              <a:defRPr/>
            </a:pPr>
            <a:r>
              <a:rPr lang="de-DE" sz="1200">
                <a:solidFill>
                  <a:srgbClr val="000066"/>
                </a:solidFill>
              </a:rPr>
              <a:t>DJANUARY 2012</a:t>
            </a:r>
          </a:p>
        </p:txBody>
      </p:sp>
      <p:sp>
        <p:nvSpPr>
          <p:cNvPr id="34820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071707"/>
            <a:ext cx="990600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fr-FR"/>
              <a:t>KLICKEN SIE, UM DAS TITELFORMAT ZU BEARBEITEN</a:t>
            </a:r>
          </a:p>
        </p:txBody>
      </p:sp>
      <p:sp>
        <p:nvSpPr>
          <p:cNvPr id="34821" name="Line 14"/>
          <p:cNvSpPr>
            <a:spLocks noChangeShapeType="1"/>
          </p:cNvSpPr>
          <p:nvPr/>
        </p:nvSpPr>
        <p:spPr bwMode="auto">
          <a:xfrm>
            <a:off x="304801" y="838200"/>
            <a:ext cx="10058400" cy="0"/>
          </a:xfrm>
          <a:prstGeom prst="line">
            <a:avLst/>
          </a:prstGeom>
          <a:noFill/>
          <a:ln w="15875">
            <a:solidFill>
              <a:srgbClr val="00517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LU"/>
          </a:p>
        </p:txBody>
      </p:sp>
      <p:sp>
        <p:nvSpPr>
          <p:cNvPr id="34822" name="Line 15"/>
          <p:cNvSpPr>
            <a:spLocks noChangeShapeType="1"/>
          </p:cNvSpPr>
          <p:nvPr/>
        </p:nvSpPr>
        <p:spPr bwMode="auto">
          <a:xfrm>
            <a:off x="304801" y="6477000"/>
            <a:ext cx="10058400" cy="0"/>
          </a:xfrm>
          <a:prstGeom prst="line">
            <a:avLst/>
          </a:prstGeom>
          <a:noFill/>
          <a:ln w="15875">
            <a:solidFill>
              <a:srgbClr val="00517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L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012" r:id="rId1"/>
    <p:sldLayoutId id="2147489013" r:id="rId2"/>
    <p:sldLayoutId id="2147489014" r:id="rId3"/>
    <p:sldLayoutId id="2147489015" r:id="rId4"/>
    <p:sldLayoutId id="2147489016" r:id="rId5"/>
    <p:sldLayoutId id="2147489017" r:id="rId6"/>
    <p:sldLayoutId id="2147489018" r:id="rId7"/>
    <p:sldLayoutId id="2147489019" r:id="rId8"/>
    <p:sldLayoutId id="2147489020" r:id="rId9"/>
    <p:sldLayoutId id="2147489021" r:id="rId10"/>
    <p:sldLayoutId id="2147489022" r:id="rId11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19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838200"/>
            <a:ext cx="9372600" cy="304800"/>
          </a:xfrm>
          <a:prstGeom prst="rect">
            <a:avLst/>
          </a:prstGeom>
          <a:noFill/>
          <a:ln>
            <a:noFill/>
          </a:ln>
          <a:effectLst>
            <a:outerShdw dist="12700" dir="10800000" algn="ctr" rotWithShape="0">
              <a:srgbClr val="D5D5D5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fr-FR"/>
              <a:t>KLICKEN SIE, UM DAS TITELFORMAT ZU BEARBEITEN</a:t>
            </a:r>
          </a:p>
        </p:txBody>
      </p:sp>
      <p:graphicFrame>
        <p:nvGraphicFramePr>
          <p:cNvPr id="35843" name="Object 80">
            <a:hlinkClick r:id="" action="ppaction://noaction"/>
          </p:cNvPr>
          <p:cNvGraphicFramePr>
            <a:graphicFrameLocks noChangeAspect="1"/>
          </p:cNvGraphicFramePr>
          <p:nvPr/>
        </p:nvGraphicFramePr>
        <p:xfrm>
          <a:off x="762000" y="6553200"/>
          <a:ext cx="3048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00" name="Bitmap" r:id="rId14" imgW="304923" imgH="228571" progId="Paint.Picture">
                  <p:embed/>
                </p:oleObj>
              </mc:Choice>
              <mc:Fallback>
                <p:oleObj name="Bitmap" r:id="rId14" imgW="304923" imgH="228571" progId="Paint.Picture">
                  <p:embed/>
                  <p:pic>
                    <p:nvPicPr>
                      <p:cNvPr id="0" name="Object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6553200"/>
                        <a:ext cx="3048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4" name="Object 81">
            <a:hlinkClick r:id="rId16" action="ppaction://hlinksldjump"/>
          </p:cNvPr>
          <p:cNvGraphicFramePr>
            <a:graphicFrameLocks noChangeAspect="1"/>
          </p:cNvGraphicFramePr>
          <p:nvPr/>
        </p:nvGraphicFramePr>
        <p:xfrm>
          <a:off x="457228" y="6553200"/>
          <a:ext cx="3048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01" name="Bitmap" r:id="rId17" imgW="304923" imgH="228571" progId="Paint.Picture">
                  <p:embed/>
                </p:oleObj>
              </mc:Choice>
              <mc:Fallback>
                <p:oleObj name="Bitmap" r:id="rId17" imgW="304923" imgH="228571" progId="Paint.Picture">
                  <p:embed/>
                  <p:pic>
                    <p:nvPicPr>
                      <p:cNvPr id="0" name="Object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28" y="6553200"/>
                        <a:ext cx="3048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5" name="Object 83">
            <a:hlinkClick r:id="" action="ppaction://noaction"/>
          </p:cNvPr>
          <p:cNvGraphicFramePr>
            <a:graphicFrameLocks noChangeAspect="1"/>
          </p:cNvGraphicFramePr>
          <p:nvPr/>
        </p:nvGraphicFramePr>
        <p:xfrm>
          <a:off x="152400" y="6553200"/>
          <a:ext cx="3048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02" name="Bitmap" r:id="rId19" imgW="304923" imgH="228571" progId="Paint.Picture">
                  <p:embed/>
                </p:oleObj>
              </mc:Choice>
              <mc:Fallback>
                <p:oleObj name="Bitmap" r:id="rId19" imgW="304923" imgH="228571" progId="Paint.Picture">
                  <p:embed/>
                  <p:pic>
                    <p:nvPicPr>
                      <p:cNvPr id="0" name="Object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6553200"/>
                        <a:ext cx="3048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846" name="Picture 120" descr="D:\E U R O M E T A L\0 MASTER\EM LOGOS\= 2009 ppt EUROMETAL LOGO DKL-SILBER.bmp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9313" y="33338"/>
            <a:ext cx="6858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7" name="Text Box 121"/>
          <p:cNvSpPr txBox="1">
            <a:spLocks noChangeArrowheads="1"/>
          </p:cNvSpPr>
          <p:nvPr/>
        </p:nvSpPr>
        <p:spPr bwMode="auto">
          <a:xfrm>
            <a:off x="304800" y="152400"/>
            <a:ext cx="7086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 sz="1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de-DE" sz="1100">
                <a:solidFill>
                  <a:srgbClr val="BCBCBC"/>
                </a:solidFill>
              </a:rPr>
              <a:t> EUROMETAL BUSINESS REPORT: SPECIAL EDITION 2011</a:t>
            </a:r>
          </a:p>
          <a:p>
            <a:pPr>
              <a:lnSpc>
                <a:spcPct val="90000"/>
              </a:lnSpc>
              <a:defRPr/>
            </a:pPr>
            <a:r>
              <a:rPr lang="de-DE" sz="1100">
                <a:solidFill>
                  <a:srgbClr val="BCBCBC"/>
                </a:solidFill>
              </a:rPr>
              <a:t>EUROPEAN STEEL DISTRIBUTION IN 2010 AND 2011</a:t>
            </a:r>
          </a:p>
        </p:txBody>
      </p:sp>
      <p:sp>
        <p:nvSpPr>
          <p:cNvPr id="35848" name="Rectangle 122"/>
          <p:cNvSpPr>
            <a:spLocks noChangeArrowheads="1"/>
          </p:cNvSpPr>
          <p:nvPr/>
        </p:nvSpPr>
        <p:spPr bwMode="auto">
          <a:xfrm>
            <a:off x="9839397" y="6542088"/>
            <a:ext cx="6000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E82B4F90-00D4-43DF-A6E3-E3BF4890BB0C}" type="slidenum">
              <a:rPr lang="de-DE" altLang="fr-FR" sz="1600" smtClean="0">
                <a:solidFill>
                  <a:srgbClr val="BCBCBC"/>
                </a:solidFill>
              </a:rPr>
              <a:pPr algn="r">
                <a:defRPr/>
              </a:pPr>
              <a:t>‹#›</a:t>
            </a:fld>
            <a:endParaRPr lang="de-DE" altLang="fr-FR" sz="1600">
              <a:solidFill>
                <a:srgbClr val="BCBCBC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9023" r:id="rId1"/>
    <p:sldLayoutId id="2147489024" r:id="rId2"/>
    <p:sldLayoutId id="2147489025" r:id="rId3"/>
    <p:sldLayoutId id="2147489026" r:id="rId4"/>
    <p:sldLayoutId id="2147489027" r:id="rId5"/>
    <p:sldLayoutId id="2147489028" r:id="rId6"/>
    <p:sldLayoutId id="2147489029" r:id="rId7"/>
    <p:sldLayoutId id="2147489030" r:id="rId8"/>
    <p:sldLayoutId id="2147489031" r:id="rId9"/>
    <p:sldLayoutId id="2147489032" r:id="rId10"/>
    <p:sldLayoutId id="214748903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1" grpId="0" autoUpdateAnimBg="0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BCBCB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BCBCB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BCBCB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BCBCB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BCBCBC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b="1">
          <a:solidFill>
            <a:srgbClr val="BCBCBC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b="1">
          <a:solidFill>
            <a:srgbClr val="BCBCBC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b="1">
          <a:solidFill>
            <a:srgbClr val="BCBCBC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b="1">
          <a:solidFill>
            <a:srgbClr val="BCBCB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026" descr="D:\E U R O M E T A L\0 MASTER\EM LOGOS\= EUROMETAL LOGO + TEXT.bm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335" y="685803"/>
            <a:ext cx="7119937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1029"/>
          <p:cNvSpPr>
            <a:spLocks noChangeArrowheads="1"/>
          </p:cNvSpPr>
          <p:nvPr/>
        </p:nvSpPr>
        <p:spPr bwMode="auto">
          <a:xfrm>
            <a:off x="304809" y="6477000"/>
            <a:ext cx="81613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bIns="0" anchor="ctr"/>
          <a:lstStyle>
            <a:lvl1pPr>
              <a:defRPr sz="1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5000"/>
              </a:lnSpc>
              <a:defRPr/>
            </a:pPr>
            <a:r>
              <a:rPr lang="de-DE" altLang="fr-FR" sz="1200" dirty="0">
                <a:solidFill>
                  <a:srgbClr val="00517A"/>
                </a:solidFill>
              </a:rPr>
              <a:t>© EUROMETAL COPYRIGHT 2014,   FOR DETAILS CONTACT OFFICE@EUROMETAL.NET</a:t>
            </a:r>
          </a:p>
        </p:txBody>
      </p:sp>
      <p:sp>
        <p:nvSpPr>
          <p:cNvPr id="36868" name="Line 1036"/>
          <p:cNvSpPr>
            <a:spLocks noChangeShapeType="1"/>
          </p:cNvSpPr>
          <p:nvPr/>
        </p:nvSpPr>
        <p:spPr bwMode="auto">
          <a:xfrm>
            <a:off x="304801" y="6477000"/>
            <a:ext cx="10058400" cy="0"/>
          </a:xfrm>
          <a:prstGeom prst="line">
            <a:avLst/>
          </a:prstGeom>
          <a:noFill/>
          <a:ln w="15875">
            <a:solidFill>
              <a:srgbClr val="00517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LU"/>
          </a:p>
        </p:txBody>
      </p:sp>
      <p:sp>
        <p:nvSpPr>
          <p:cNvPr id="36869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071707"/>
            <a:ext cx="990600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fr-FR"/>
              <a:t>KLICKEN SIE, UM DAS TITELFORMAT ZU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034" r:id="rId1"/>
    <p:sldLayoutId id="2147489035" r:id="rId2"/>
    <p:sldLayoutId id="2147489036" r:id="rId3"/>
    <p:sldLayoutId id="2147489037" r:id="rId4"/>
    <p:sldLayoutId id="2147489038" r:id="rId5"/>
    <p:sldLayoutId id="2147489039" r:id="rId6"/>
    <p:sldLayoutId id="2147489040" r:id="rId7"/>
    <p:sldLayoutId id="2147489041" r:id="rId8"/>
    <p:sldLayoutId id="2147489042" r:id="rId9"/>
    <p:sldLayoutId id="2147489043" r:id="rId10"/>
    <p:sldLayoutId id="2147489044" r:id="rId11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9" descr="D:\E U R O M E T A L\0 MASTER\EM LOGOS\= EUROMETAL LOGO + TEXT.bm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63500"/>
            <a:ext cx="247173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 Box 6"/>
          <p:cNvSpPr txBox="1">
            <a:spLocks noChangeArrowheads="1"/>
          </p:cNvSpPr>
          <p:nvPr/>
        </p:nvSpPr>
        <p:spPr bwMode="auto">
          <a:xfrm>
            <a:off x="288998" y="301629"/>
            <a:ext cx="56546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ctr">
            <a:spAutoFit/>
          </a:bodyPr>
          <a:lstStyle>
            <a:lvl1pPr>
              <a:defRPr sz="1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de-DE" sz="1200">
                <a:solidFill>
                  <a:srgbClr val="000066"/>
                </a:solidFill>
              </a:rPr>
              <a:t>EUROMETAL OUTLOOK ON ECONOMIES AND STEEL MARKETS</a:t>
            </a:r>
          </a:p>
          <a:p>
            <a:pPr>
              <a:lnSpc>
                <a:spcPct val="80000"/>
              </a:lnSpc>
              <a:defRPr/>
            </a:pPr>
            <a:r>
              <a:rPr lang="de-DE" sz="1200">
                <a:solidFill>
                  <a:srgbClr val="000066"/>
                </a:solidFill>
              </a:rPr>
              <a:t>MARCH 2012</a:t>
            </a:r>
            <a:endParaRPr lang="de-DE" sz="1200">
              <a:solidFill>
                <a:srgbClr val="00517A"/>
              </a:solidFill>
            </a:endParaRPr>
          </a:p>
        </p:txBody>
      </p:sp>
      <p:sp>
        <p:nvSpPr>
          <p:cNvPr id="37892" name="Line 14"/>
          <p:cNvSpPr>
            <a:spLocks noChangeShapeType="1"/>
          </p:cNvSpPr>
          <p:nvPr/>
        </p:nvSpPr>
        <p:spPr bwMode="auto">
          <a:xfrm>
            <a:off x="304801" y="838200"/>
            <a:ext cx="10058400" cy="0"/>
          </a:xfrm>
          <a:prstGeom prst="line">
            <a:avLst/>
          </a:prstGeom>
          <a:noFill/>
          <a:ln w="15875">
            <a:solidFill>
              <a:srgbClr val="00517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LU"/>
          </a:p>
        </p:txBody>
      </p:sp>
      <p:sp>
        <p:nvSpPr>
          <p:cNvPr id="37893" name="Line 15"/>
          <p:cNvSpPr>
            <a:spLocks noChangeShapeType="1"/>
          </p:cNvSpPr>
          <p:nvPr/>
        </p:nvSpPr>
        <p:spPr bwMode="auto">
          <a:xfrm>
            <a:off x="304801" y="6477000"/>
            <a:ext cx="10058400" cy="0"/>
          </a:xfrm>
          <a:prstGeom prst="line">
            <a:avLst/>
          </a:prstGeom>
          <a:noFill/>
          <a:ln w="15875">
            <a:solidFill>
              <a:srgbClr val="00517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LU"/>
          </a:p>
        </p:txBody>
      </p:sp>
      <p:sp>
        <p:nvSpPr>
          <p:cNvPr id="37894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071707"/>
            <a:ext cx="990600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fr-FR"/>
              <a:t>KLICKEN SIE, UM DAS TITELFORMAT ZU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045" r:id="rId1"/>
    <p:sldLayoutId id="2147489046" r:id="rId2"/>
    <p:sldLayoutId id="2147489047" r:id="rId3"/>
    <p:sldLayoutId id="2147489048" r:id="rId4"/>
    <p:sldLayoutId id="2147489049" r:id="rId5"/>
    <p:sldLayoutId id="2147489050" r:id="rId6"/>
    <p:sldLayoutId id="2147489051" r:id="rId7"/>
    <p:sldLayoutId id="2147489052" r:id="rId8"/>
    <p:sldLayoutId id="2147489053" r:id="rId9"/>
    <p:sldLayoutId id="2147489054" r:id="rId10"/>
    <p:sldLayoutId id="2147489055" r:id="rId11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9" descr="D:\E U R O M E T A L\0 MASTER\EM LOGOS\= EUROMETAL LOGO + TEXT.bm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63500"/>
            <a:ext cx="247173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 Box 6"/>
          <p:cNvSpPr txBox="1">
            <a:spLocks noChangeArrowheads="1"/>
          </p:cNvSpPr>
          <p:nvPr/>
        </p:nvSpPr>
        <p:spPr bwMode="auto">
          <a:xfrm>
            <a:off x="288998" y="301629"/>
            <a:ext cx="56546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ctr">
            <a:spAutoFit/>
          </a:bodyPr>
          <a:lstStyle>
            <a:lvl1pPr>
              <a:defRPr sz="1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de-DE" sz="1200">
                <a:solidFill>
                  <a:srgbClr val="000066"/>
                </a:solidFill>
              </a:rPr>
              <a:t>EUROMETAL OUTLOOK ON ECONOMIES AND STEEL MARKETS</a:t>
            </a:r>
          </a:p>
          <a:p>
            <a:pPr>
              <a:lnSpc>
                <a:spcPct val="80000"/>
              </a:lnSpc>
              <a:defRPr/>
            </a:pPr>
            <a:r>
              <a:rPr lang="de-DE" sz="1200">
                <a:solidFill>
                  <a:srgbClr val="000066"/>
                </a:solidFill>
              </a:rPr>
              <a:t>MARCH 2012</a:t>
            </a:r>
            <a:endParaRPr lang="de-DE" sz="1200">
              <a:solidFill>
                <a:srgbClr val="00517A"/>
              </a:solidFill>
            </a:endParaRPr>
          </a:p>
        </p:txBody>
      </p:sp>
      <p:sp>
        <p:nvSpPr>
          <p:cNvPr id="38916" name="Line 14"/>
          <p:cNvSpPr>
            <a:spLocks noChangeShapeType="1"/>
          </p:cNvSpPr>
          <p:nvPr/>
        </p:nvSpPr>
        <p:spPr bwMode="auto">
          <a:xfrm>
            <a:off x="304801" y="838200"/>
            <a:ext cx="10058400" cy="0"/>
          </a:xfrm>
          <a:prstGeom prst="line">
            <a:avLst/>
          </a:prstGeom>
          <a:noFill/>
          <a:ln w="15875">
            <a:solidFill>
              <a:srgbClr val="00517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LU"/>
          </a:p>
        </p:txBody>
      </p:sp>
      <p:sp>
        <p:nvSpPr>
          <p:cNvPr id="38917" name="Line 15"/>
          <p:cNvSpPr>
            <a:spLocks noChangeShapeType="1"/>
          </p:cNvSpPr>
          <p:nvPr/>
        </p:nvSpPr>
        <p:spPr bwMode="auto">
          <a:xfrm>
            <a:off x="304801" y="6477000"/>
            <a:ext cx="10058400" cy="0"/>
          </a:xfrm>
          <a:prstGeom prst="line">
            <a:avLst/>
          </a:prstGeom>
          <a:noFill/>
          <a:ln w="15875">
            <a:solidFill>
              <a:srgbClr val="00517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LU"/>
          </a:p>
        </p:txBody>
      </p:sp>
      <p:sp>
        <p:nvSpPr>
          <p:cNvPr id="38918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071707"/>
            <a:ext cx="990600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fr-FR"/>
              <a:t>KLICKEN SIE, UM DAS TITELFORMAT ZU BEARBEITEN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477000"/>
            <a:ext cx="3733800" cy="381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517A"/>
                </a:solidFill>
                <a:latin typeface="Arial" charset="0"/>
              </a:defRPr>
            </a:lvl1pPr>
          </a:lstStyle>
          <a:p>
            <a:pPr>
              <a:defRPr/>
            </a:pPr>
            <a:fld id="{727E66D4-EEB9-44BB-BBDA-F1FB246293E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056" r:id="rId1"/>
    <p:sldLayoutId id="2147489057" r:id="rId2"/>
    <p:sldLayoutId id="2147489058" r:id="rId3"/>
    <p:sldLayoutId id="2147489059" r:id="rId4"/>
    <p:sldLayoutId id="2147489060" r:id="rId5"/>
    <p:sldLayoutId id="2147489061" r:id="rId6"/>
    <p:sldLayoutId id="2147489062" r:id="rId7"/>
    <p:sldLayoutId id="2147489063" r:id="rId8"/>
    <p:sldLayoutId id="2147489064" r:id="rId9"/>
    <p:sldLayoutId id="2147489065" r:id="rId10"/>
    <p:sldLayoutId id="2147489066" r:id="rId11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9" descr="D:\E U R O M E T A L\0 MASTER\EM LOGOS\= EUROMETAL LOGO + TEXT.bm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63500"/>
            <a:ext cx="247173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 Box 6"/>
          <p:cNvSpPr txBox="1">
            <a:spLocks noChangeArrowheads="1"/>
          </p:cNvSpPr>
          <p:nvPr/>
        </p:nvSpPr>
        <p:spPr bwMode="auto">
          <a:xfrm>
            <a:off x="288998" y="301629"/>
            <a:ext cx="56546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ctr">
            <a:spAutoFit/>
          </a:bodyPr>
          <a:lstStyle>
            <a:lvl1pPr>
              <a:defRPr sz="1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de-DE" sz="1200">
                <a:solidFill>
                  <a:srgbClr val="000066"/>
                </a:solidFill>
              </a:rPr>
              <a:t>EUROMETAL OUTLOOK ON ECONOMIES AND STEEL MARKETS</a:t>
            </a:r>
          </a:p>
          <a:p>
            <a:pPr>
              <a:lnSpc>
                <a:spcPct val="80000"/>
              </a:lnSpc>
              <a:defRPr/>
            </a:pPr>
            <a:r>
              <a:rPr lang="de-DE" sz="1200">
                <a:solidFill>
                  <a:srgbClr val="000066"/>
                </a:solidFill>
              </a:rPr>
              <a:t>MARCH 2012</a:t>
            </a:r>
            <a:endParaRPr lang="de-DE" sz="1200">
              <a:solidFill>
                <a:srgbClr val="00517A"/>
              </a:solidFill>
            </a:endParaRPr>
          </a:p>
        </p:txBody>
      </p:sp>
      <p:sp>
        <p:nvSpPr>
          <p:cNvPr id="39940" name="Line 14"/>
          <p:cNvSpPr>
            <a:spLocks noChangeShapeType="1"/>
          </p:cNvSpPr>
          <p:nvPr/>
        </p:nvSpPr>
        <p:spPr bwMode="auto">
          <a:xfrm>
            <a:off x="304801" y="838200"/>
            <a:ext cx="10058400" cy="0"/>
          </a:xfrm>
          <a:prstGeom prst="line">
            <a:avLst/>
          </a:prstGeom>
          <a:noFill/>
          <a:ln w="15875">
            <a:solidFill>
              <a:srgbClr val="00517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LU"/>
          </a:p>
        </p:txBody>
      </p:sp>
      <p:sp>
        <p:nvSpPr>
          <p:cNvPr id="39941" name="Line 15"/>
          <p:cNvSpPr>
            <a:spLocks noChangeShapeType="1"/>
          </p:cNvSpPr>
          <p:nvPr/>
        </p:nvSpPr>
        <p:spPr bwMode="auto">
          <a:xfrm>
            <a:off x="304801" y="6477000"/>
            <a:ext cx="10058400" cy="0"/>
          </a:xfrm>
          <a:prstGeom prst="line">
            <a:avLst/>
          </a:prstGeom>
          <a:noFill/>
          <a:ln w="15875">
            <a:solidFill>
              <a:srgbClr val="00517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LU"/>
          </a:p>
        </p:txBody>
      </p:sp>
      <p:sp>
        <p:nvSpPr>
          <p:cNvPr id="39942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071707"/>
            <a:ext cx="990600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fr-FR"/>
              <a:t>KLICKEN SIE, UM DAS TITELFORMAT ZU BEARBEITEN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477000"/>
            <a:ext cx="3733800" cy="381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517A"/>
                </a:solidFill>
                <a:latin typeface="Arial" charset="0"/>
              </a:defRPr>
            </a:lvl1pPr>
          </a:lstStyle>
          <a:p>
            <a:pPr>
              <a:defRPr/>
            </a:pPr>
            <a:fld id="{A5CD7292-6AD0-4343-A9A1-21C4E98B2A7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067" r:id="rId1"/>
    <p:sldLayoutId id="2147489068" r:id="rId2"/>
    <p:sldLayoutId id="2147489069" r:id="rId3"/>
    <p:sldLayoutId id="2147489070" r:id="rId4"/>
    <p:sldLayoutId id="2147489071" r:id="rId5"/>
    <p:sldLayoutId id="2147489072" r:id="rId6"/>
    <p:sldLayoutId id="2147489073" r:id="rId7"/>
    <p:sldLayoutId id="2147489074" r:id="rId8"/>
    <p:sldLayoutId id="2147489075" r:id="rId9"/>
    <p:sldLayoutId id="2147489076" r:id="rId10"/>
    <p:sldLayoutId id="2147489077" r:id="rId11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 descr="D:\E U R O M E T A L\0 MASTER\EM LOGOS\= EUROMETAL LOGO + TEXT.bm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63500"/>
            <a:ext cx="247173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477000"/>
            <a:ext cx="3733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517A"/>
                </a:solidFill>
                <a:latin typeface="+mj-lt"/>
              </a:defRPr>
            </a:lvl1pPr>
          </a:lstStyle>
          <a:p>
            <a:pPr>
              <a:defRPr/>
            </a:pPr>
            <a:fld id="{A34E0B84-7C66-4D91-9200-63825CED1AE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288998" y="300038"/>
            <a:ext cx="565467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ctr">
            <a:spAutoFit/>
          </a:bodyPr>
          <a:lstStyle>
            <a:lvl1pPr>
              <a:defRPr sz="1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de-DE" sz="1200">
                <a:solidFill>
                  <a:srgbClr val="000066"/>
                </a:solidFill>
              </a:rPr>
              <a:t>EUROMETAL OUTLOOK ON ECONOMIES AND STEEL MARKETS</a:t>
            </a:r>
          </a:p>
          <a:p>
            <a:pPr>
              <a:lnSpc>
                <a:spcPct val="80000"/>
              </a:lnSpc>
              <a:defRPr/>
            </a:pPr>
            <a:r>
              <a:rPr lang="de-DE" sz="1200">
                <a:solidFill>
                  <a:srgbClr val="000066"/>
                </a:solidFill>
              </a:rPr>
              <a:t>AUGUST 2011</a:t>
            </a:r>
          </a:p>
        </p:txBody>
      </p:sp>
      <p:sp>
        <p:nvSpPr>
          <p:cNvPr id="4101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071707"/>
            <a:ext cx="990600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fr-FR"/>
              <a:t>KLICKEN SIE, UM DAS TITELFORMAT ZU BEARBEITEN</a:t>
            </a:r>
          </a:p>
        </p:txBody>
      </p:sp>
      <p:sp>
        <p:nvSpPr>
          <p:cNvPr id="4102" name="Line 14"/>
          <p:cNvSpPr>
            <a:spLocks noChangeShapeType="1"/>
          </p:cNvSpPr>
          <p:nvPr/>
        </p:nvSpPr>
        <p:spPr bwMode="auto">
          <a:xfrm>
            <a:off x="304801" y="838200"/>
            <a:ext cx="10058400" cy="0"/>
          </a:xfrm>
          <a:prstGeom prst="line">
            <a:avLst/>
          </a:prstGeom>
          <a:noFill/>
          <a:ln w="15875">
            <a:solidFill>
              <a:srgbClr val="00517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LU"/>
          </a:p>
        </p:txBody>
      </p:sp>
      <p:sp>
        <p:nvSpPr>
          <p:cNvPr id="4103" name="Line 15"/>
          <p:cNvSpPr>
            <a:spLocks noChangeShapeType="1"/>
          </p:cNvSpPr>
          <p:nvPr/>
        </p:nvSpPr>
        <p:spPr bwMode="auto">
          <a:xfrm>
            <a:off x="304801" y="6477000"/>
            <a:ext cx="10058400" cy="0"/>
          </a:xfrm>
          <a:prstGeom prst="line">
            <a:avLst/>
          </a:prstGeom>
          <a:noFill/>
          <a:ln w="15875">
            <a:solidFill>
              <a:srgbClr val="00517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L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682" r:id="rId1"/>
    <p:sldLayoutId id="2147488683" r:id="rId2"/>
    <p:sldLayoutId id="2147488684" r:id="rId3"/>
    <p:sldLayoutId id="2147488685" r:id="rId4"/>
    <p:sldLayoutId id="2147488686" r:id="rId5"/>
    <p:sldLayoutId id="2147488687" r:id="rId6"/>
    <p:sldLayoutId id="2147488688" r:id="rId7"/>
    <p:sldLayoutId id="2147488689" r:id="rId8"/>
    <p:sldLayoutId id="2147488690" r:id="rId9"/>
    <p:sldLayoutId id="2147488691" r:id="rId10"/>
    <p:sldLayoutId id="2147488692" r:id="rId11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9" descr="D:\E U R O M E T A L\0 MASTER\EM LOGOS\= EUROMETAL LOGO + TEXT.bm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63500"/>
            <a:ext cx="247173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 Box 6"/>
          <p:cNvSpPr txBox="1">
            <a:spLocks noChangeArrowheads="1"/>
          </p:cNvSpPr>
          <p:nvPr/>
        </p:nvSpPr>
        <p:spPr bwMode="auto">
          <a:xfrm>
            <a:off x="288998" y="301629"/>
            <a:ext cx="56546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ctr">
            <a:spAutoFit/>
          </a:bodyPr>
          <a:lstStyle>
            <a:lvl1pPr>
              <a:defRPr sz="1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de-DE" sz="1200">
                <a:solidFill>
                  <a:srgbClr val="000066"/>
                </a:solidFill>
              </a:rPr>
              <a:t>EUROMETAL OUTLOOK ON ECONOMIES AND STEEL MARKETS</a:t>
            </a:r>
          </a:p>
          <a:p>
            <a:pPr>
              <a:lnSpc>
                <a:spcPct val="80000"/>
              </a:lnSpc>
              <a:defRPr/>
            </a:pPr>
            <a:r>
              <a:rPr lang="de-DE" sz="1200">
                <a:solidFill>
                  <a:srgbClr val="000066"/>
                </a:solidFill>
              </a:rPr>
              <a:t>MARCH 2012</a:t>
            </a:r>
            <a:endParaRPr lang="de-DE" sz="1200">
              <a:solidFill>
                <a:srgbClr val="00517A"/>
              </a:solidFill>
            </a:endParaRPr>
          </a:p>
        </p:txBody>
      </p:sp>
      <p:sp>
        <p:nvSpPr>
          <p:cNvPr id="40964" name="Line 14"/>
          <p:cNvSpPr>
            <a:spLocks noChangeShapeType="1"/>
          </p:cNvSpPr>
          <p:nvPr/>
        </p:nvSpPr>
        <p:spPr bwMode="auto">
          <a:xfrm>
            <a:off x="304801" y="838200"/>
            <a:ext cx="10058400" cy="0"/>
          </a:xfrm>
          <a:prstGeom prst="line">
            <a:avLst/>
          </a:prstGeom>
          <a:noFill/>
          <a:ln w="15875">
            <a:solidFill>
              <a:srgbClr val="00517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LU"/>
          </a:p>
        </p:txBody>
      </p:sp>
      <p:sp>
        <p:nvSpPr>
          <p:cNvPr id="40965" name="Line 15"/>
          <p:cNvSpPr>
            <a:spLocks noChangeShapeType="1"/>
          </p:cNvSpPr>
          <p:nvPr/>
        </p:nvSpPr>
        <p:spPr bwMode="auto">
          <a:xfrm>
            <a:off x="304801" y="6477000"/>
            <a:ext cx="10058400" cy="0"/>
          </a:xfrm>
          <a:prstGeom prst="line">
            <a:avLst/>
          </a:prstGeom>
          <a:noFill/>
          <a:ln w="15875">
            <a:solidFill>
              <a:srgbClr val="00517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LU"/>
          </a:p>
        </p:txBody>
      </p:sp>
      <p:sp>
        <p:nvSpPr>
          <p:cNvPr id="40966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071707"/>
            <a:ext cx="990600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fr-FR"/>
              <a:t>KLICKEN SIE, UM DAS TITELFORMAT ZU BEARBEITEN</a:t>
            </a:r>
          </a:p>
        </p:txBody>
      </p:sp>
      <p:sp>
        <p:nvSpPr>
          <p:cNvPr id="8" name="Espace réservé du numéro de diapositiv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477000"/>
            <a:ext cx="3733800" cy="381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517A"/>
                </a:solidFill>
                <a:latin typeface="Arial" charset="0"/>
              </a:defRPr>
            </a:lvl1pPr>
          </a:lstStyle>
          <a:p>
            <a:pPr>
              <a:defRPr/>
            </a:pPr>
            <a:fld id="{EC792B21-9C30-489A-BB49-F5FCDD9C73B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078" r:id="rId1"/>
    <p:sldLayoutId id="2147489079" r:id="rId2"/>
    <p:sldLayoutId id="2147489080" r:id="rId3"/>
    <p:sldLayoutId id="2147489081" r:id="rId4"/>
    <p:sldLayoutId id="2147489082" r:id="rId5"/>
    <p:sldLayoutId id="2147489083" r:id="rId6"/>
    <p:sldLayoutId id="2147489084" r:id="rId7"/>
    <p:sldLayoutId id="2147489085" r:id="rId8"/>
    <p:sldLayoutId id="2147489086" r:id="rId9"/>
    <p:sldLayoutId id="2147489087" r:id="rId10"/>
    <p:sldLayoutId id="2147489088" r:id="rId11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9" descr="D:\E U R O M E T A L\0 MASTER\EM LOGOS\= EUROMETAL LOGO + TEXT.bm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63500"/>
            <a:ext cx="247173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ext Box 6"/>
          <p:cNvSpPr txBox="1">
            <a:spLocks noChangeArrowheads="1"/>
          </p:cNvSpPr>
          <p:nvPr/>
        </p:nvSpPr>
        <p:spPr bwMode="auto">
          <a:xfrm>
            <a:off x="288998" y="299817"/>
            <a:ext cx="5654675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ctr">
            <a:spAutoFit/>
          </a:bodyPr>
          <a:lstStyle>
            <a:lvl1pPr>
              <a:defRPr sz="1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de-DE" sz="1200" dirty="0">
                <a:solidFill>
                  <a:srgbClr val="000066"/>
                </a:solidFill>
              </a:rPr>
              <a:t>EUROMETAL OUTLOOK ON ECONOMIES AND STEEL MARKETS</a:t>
            </a:r>
          </a:p>
          <a:p>
            <a:pPr>
              <a:lnSpc>
                <a:spcPct val="80000"/>
              </a:lnSpc>
              <a:defRPr/>
            </a:pPr>
            <a:r>
              <a:rPr lang="de-DE" sz="1200" baseline="0" dirty="0">
                <a:solidFill>
                  <a:srgbClr val="000066"/>
                </a:solidFill>
              </a:rPr>
              <a:t>JULY 2014</a:t>
            </a:r>
            <a:endParaRPr lang="de-DE" sz="1200" dirty="0">
              <a:solidFill>
                <a:srgbClr val="00517A"/>
              </a:solidFill>
            </a:endParaRPr>
          </a:p>
        </p:txBody>
      </p:sp>
      <p:sp>
        <p:nvSpPr>
          <p:cNvPr id="41988" name="Line 14"/>
          <p:cNvSpPr>
            <a:spLocks noChangeShapeType="1"/>
          </p:cNvSpPr>
          <p:nvPr/>
        </p:nvSpPr>
        <p:spPr bwMode="auto">
          <a:xfrm>
            <a:off x="304801" y="838200"/>
            <a:ext cx="10058400" cy="0"/>
          </a:xfrm>
          <a:prstGeom prst="line">
            <a:avLst/>
          </a:prstGeom>
          <a:noFill/>
          <a:ln w="15875">
            <a:solidFill>
              <a:srgbClr val="00517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LU"/>
          </a:p>
        </p:txBody>
      </p:sp>
      <p:sp>
        <p:nvSpPr>
          <p:cNvPr id="41989" name="Line 15"/>
          <p:cNvSpPr>
            <a:spLocks noChangeShapeType="1"/>
          </p:cNvSpPr>
          <p:nvPr/>
        </p:nvSpPr>
        <p:spPr bwMode="auto">
          <a:xfrm>
            <a:off x="304801" y="6477000"/>
            <a:ext cx="10058400" cy="0"/>
          </a:xfrm>
          <a:prstGeom prst="line">
            <a:avLst/>
          </a:prstGeom>
          <a:noFill/>
          <a:ln w="15875">
            <a:solidFill>
              <a:srgbClr val="00517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LU"/>
          </a:p>
        </p:txBody>
      </p:sp>
      <p:sp>
        <p:nvSpPr>
          <p:cNvPr id="41990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071707"/>
            <a:ext cx="990600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fr-FR"/>
              <a:t>KLICKEN SIE, UM DAS TITELFORMAT ZU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089" r:id="rId1"/>
    <p:sldLayoutId id="2147489090" r:id="rId2"/>
    <p:sldLayoutId id="2147489091" r:id="rId3"/>
    <p:sldLayoutId id="2147489092" r:id="rId4"/>
    <p:sldLayoutId id="2147489093" r:id="rId5"/>
    <p:sldLayoutId id="2147489094" r:id="rId6"/>
    <p:sldLayoutId id="2147489095" r:id="rId7"/>
    <p:sldLayoutId id="2147489096" r:id="rId8"/>
    <p:sldLayoutId id="2147489097" r:id="rId9"/>
    <p:sldLayoutId id="2147489098" r:id="rId10"/>
    <p:sldLayoutId id="2147489099" r:id="rId11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9" descr="D:\E U R O M E T A L\0 MASTER\EM LOGOS\= EUROMETAL LOGO + TEXT.bm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63500"/>
            <a:ext cx="247173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ext Box 6"/>
          <p:cNvSpPr txBox="1">
            <a:spLocks noChangeArrowheads="1"/>
          </p:cNvSpPr>
          <p:nvPr/>
        </p:nvSpPr>
        <p:spPr bwMode="auto">
          <a:xfrm>
            <a:off x="288998" y="300038"/>
            <a:ext cx="565467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ctr">
            <a:spAutoFit/>
          </a:bodyPr>
          <a:lstStyle>
            <a:lvl1pPr>
              <a:defRPr sz="1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de-DE" sz="1200" dirty="0">
                <a:solidFill>
                  <a:srgbClr val="000066"/>
                </a:solidFill>
              </a:rPr>
              <a:t>EUROMETAL OUTLOOK ON ECONOMIES AND STEEL MARKETS </a:t>
            </a:r>
          </a:p>
          <a:p>
            <a:pPr>
              <a:lnSpc>
                <a:spcPct val="80000"/>
              </a:lnSpc>
              <a:defRPr/>
            </a:pPr>
            <a:r>
              <a:rPr lang="de-DE" sz="1200" baseline="0" dirty="0">
                <a:solidFill>
                  <a:srgbClr val="000066"/>
                </a:solidFill>
              </a:rPr>
              <a:t>APRIL 2016</a:t>
            </a:r>
            <a:endParaRPr lang="de-DE" sz="1200" dirty="0">
              <a:solidFill>
                <a:srgbClr val="00517A"/>
              </a:solidFill>
            </a:endParaRPr>
          </a:p>
        </p:txBody>
      </p:sp>
      <p:sp>
        <p:nvSpPr>
          <p:cNvPr id="43012" name="Line 14"/>
          <p:cNvSpPr>
            <a:spLocks noChangeShapeType="1"/>
          </p:cNvSpPr>
          <p:nvPr/>
        </p:nvSpPr>
        <p:spPr bwMode="auto">
          <a:xfrm>
            <a:off x="304801" y="838200"/>
            <a:ext cx="10058400" cy="0"/>
          </a:xfrm>
          <a:prstGeom prst="line">
            <a:avLst/>
          </a:prstGeom>
          <a:noFill/>
          <a:ln w="15875">
            <a:solidFill>
              <a:srgbClr val="00517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LU"/>
          </a:p>
        </p:txBody>
      </p:sp>
      <p:sp>
        <p:nvSpPr>
          <p:cNvPr id="43013" name="Line 15"/>
          <p:cNvSpPr>
            <a:spLocks noChangeShapeType="1"/>
          </p:cNvSpPr>
          <p:nvPr/>
        </p:nvSpPr>
        <p:spPr bwMode="auto">
          <a:xfrm>
            <a:off x="304801" y="6477000"/>
            <a:ext cx="10058400" cy="0"/>
          </a:xfrm>
          <a:prstGeom prst="line">
            <a:avLst/>
          </a:prstGeom>
          <a:noFill/>
          <a:ln w="15875">
            <a:solidFill>
              <a:srgbClr val="00517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LU"/>
          </a:p>
        </p:txBody>
      </p:sp>
      <p:sp>
        <p:nvSpPr>
          <p:cNvPr id="43014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071707"/>
            <a:ext cx="990600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fr-FR"/>
              <a:t>KLICKEN SIE, UM DAS TITELFORMAT ZU BEARBEITEN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477000"/>
            <a:ext cx="3733800" cy="381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517A"/>
                </a:solidFill>
                <a:latin typeface="Arial" charset="0"/>
              </a:defRPr>
            </a:lvl1pPr>
          </a:lstStyle>
          <a:p>
            <a:pPr>
              <a:defRPr/>
            </a:pPr>
            <a:fld id="{619E64B5-CCD1-4670-AAE1-A52EE3B3A5E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100" r:id="rId1"/>
    <p:sldLayoutId id="2147489101" r:id="rId2"/>
    <p:sldLayoutId id="2147489102" r:id="rId3"/>
    <p:sldLayoutId id="2147489103" r:id="rId4"/>
    <p:sldLayoutId id="2147489104" r:id="rId5"/>
    <p:sldLayoutId id="2147489105" r:id="rId6"/>
    <p:sldLayoutId id="2147489106" r:id="rId7"/>
    <p:sldLayoutId id="2147489107" r:id="rId8"/>
    <p:sldLayoutId id="2147489108" r:id="rId9"/>
    <p:sldLayoutId id="2147489109" r:id="rId10"/>
    <p:sldLayoutId id="2147489110" r:id="rId11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9" descr="D:\E U R O M E T A L\0 MASTER\EM LOGOS\= EUROMETAL LOGO + TEXT.bm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63500"/>
            <a:ext cx="247173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Text Box 6"/>
          <p:cNvSpPr txBox="1">
            <a:spLocks noChangeArrowheads="1"/>
          </p:cNvSpPr>
          <p:nvPr/>
        </p:nvSpPr>
        <p:spPr bwMode="auto">
          <a:xfrm>
            <a:off x="288998" y="301629"/>
            <a:ext cx="56546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ctr">
            <a:spAutoFit/>
          </a:bodyPr>
          <a:lstStyle>
            <a:lvl1pPr>
              <a:defRPr sz="1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de-DE" sz="1200">
                <a:solidFill>
                  <a:srgbClr val="000066"/>
                </a:solidFill>
              </a:rPr>
              <a:t>EUROMETAL OUTLOOK ON ECONOMIES AND STEEL MARKETS</a:t>
            </a:r>
          </a:p>
          <a:p>
            <a:pPr>
              <a:lnSpc>
                <a:spcPct val="80000"/>
              </a:lnSpc>
              <a:defRPr/>
            </a:pPr>
            <a:r>
              <a:rPr lang="de-DE" sz="1200">
                <a:solidFill>
                  <a:srgbClr val="000066"/>
                </a:solidFill>
              </a:rPr>
              <a:t>MARCH 2012</a:t>
            </a:r>
            <a:endParaRPr lang="de-DE" sz="1200">
              <a:solidFill>
                <a:srgbClr val="00517A"/>
              </a:solidFill>
            </a:endParaRPr>
          </a:p>
        </p:txBody>
      </p:sp>
      <p:sp>
        <p:nvSpPr>
          <p:cNvPr id="44036" name="Line 14"/>
          <p:cNvSpPr>
            <a:spLocks noChangeShapeType="1"/>
          </p:cNvSpPr>
          <p:nvPr/>
        </p:nvSpPr>
        <p:spPr bwMode="auto">
          <a:xfrm>
            <a:off x="304801" y="838200"/>
            <a:ext cx="10058400" cy="0"/>
          </a:xfrm>
          <a:prstGeom prst="line">
            <a:avLst/>
          </a:prstGeom>
          <a:noFill/>
          <a:ln w="15875">
            <a:solidFill>
              <a:srgbClr val="00517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LU"/>
          </a:p>
        </p:txBody>
      </p:sp>
      <p:sp>
        <p:nvSpPr>
          <p:cNvPr id="44037" name="Line 15"/>
          <p:cNvSpPr>
            <a:spLocks noChangeShapeType="1"/>
          </p:cNvSpPr>
          <p:nvPr/>
        </p:nvSpPr>
        <p:spPr bwMode="auto">
          <a:xfrm>
            <a:off x="304801" y="6477000"/>
            <a:ext cx="10058400" cy="0"/>
          </a:xfrm>
          <a:prstGeom prst="line">
            <a:avLst/>
          </a:prstGeom>
          <a:noFill/>
          <a:ln w="15875">
            <a:solidFill>
              <a:srgbClr val="00517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LU"/>
          </a:p>
        </p:txBody>
      </p:sp>
      <p:sp>
        <p:nvSpPr>
          <p:cNvPr id="44038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071707"/>
            <a:ext cx="990600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fr-FR"/>
              <a:t>KLICKEN SIE, UM DAS TITELFORMAT ZU BEARBEITEN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477000"/>
            <a:ext cx="3733800" cy="381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517A"/>
                </a:solidFill>
                <a:latin typeface="Arial" charset="0"/>
              </a:defRPr>
            </a:lvl1pPr>
          </a:lstStyle>
          <a:p>
            <a:pPr>
              <a:defRPr/>
            </a:pPr>
            <a:fld id="{03BF5613-F43B-4F79-8299-9BD7DDF6296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111" r:id="rId1"/>
    <p:sldLayoutId id="2147489112" r:id="rId2"/>
    <p:sldLayoutId id="2147489113" r:id="rId3"/>
    <p:sldLayoutId id="2147489114" r:id="rId4"/>
    <p:sldLayoutId id="2147489115" r:id="rId5"/>
    <p:sldLayoutId id="2147489116" r:id="rId6"/>
    <p:sldLayoutId id="2147489117" r:id="rId7"/>
    <p:sldLayoutId id="2147489118" r:id="rId8"/>
    <p:sldLayoutId id="2147489119" r:id="rId9"/>
    <p:sldLayoutId id="2147489120" r:id="rId10"/>
    <p:sldLayoutId id="2147489121" r:id="rId11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9" descr="D:\E U R O M E T A L\0 MASTER\EM LOGOS\= EUROMETAL LOGO + TEXT.bm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63500"/>
            <a:ext cx="247173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Text Box 6"/>
          <p:cNvSpPr txBox="1">
            <a:spLocks noChangeArrowheads="1"/>
          </p:cNvSpPr>
          <p:nvPr/>
        </p:nvSpPr>
        <p:spPr bwMode="auto">
          <a:xfrm>
            <a:off x="288998" y="301629"/>
            <a:ext cx="56546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ctr">
            <a:spAutoFit/>
          </a:bodyPr>
          <a:lstStyle>
            <a:lvl1pPr>
              <a:defRPr sz="1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de-DE" sz="1200">
                <a:solidFill>
                  <a:srgbClr val="000066"/>
                </a:solidFill>
              </a:rPr>
              <a:t>EUROMETAL OUTLOOK ON ECONOMIES AND STEEL MARKETS</a:t>
            </a:r>
          </a:p>
          <a:p>
            <a:pPr>
              <a:lnSpc>
                <a:spcPct val="80000"/>
              </a:lnSpc>
              <a:defRPr/>
            </a:pPr>
            <a:r>
              <a:rPr lang="de-DE" sz="1200">
                <a:solidFill>
                  <a:srgbClr val="000066"/>
                </a:solidFill>
              </a:rPr>
              <a:t>MARCH 2012</a:t>
            </a:r>
            <a:endParaRPr lang="de-DE" sz="1200">
              <a:solidFill>
                <a:srgbClr val="00517A"/>
              </a:solidFill>
            </a:endParaRPr>
          </a:p>
        </p:txBody>
      </p:sp>
      <p:sp>
        <p:nvSpPr>
          <p:cNvPr id="45060" name="Line 14"/>
          <p:cNvSpPr>
            <a:spLocks noChangeShapeType="1"/>
          </p:cNvSpPr>
          <p:nvPr/>
        </p:nvSpPr>
        <p:spPr bwMode="auto">
          <a:xfrm>
            <a:off x="304801" y="838200"/>
            <a:ext cx="10058400" cy="0"/>
          </a:xfrm>
          <a:prstGeom prst="line">
            <a:avLst/>
          </a:prstGeom>
          <a:noFill/>
          <a:ln w="15875">
            <a:solidFill>
              <a:srgbClr val="00517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LU"/>
          </a:p>
        </p:txBody>
      </p:sp>
      <p:sp>
        <p:nvSpPr>
          <p:cNvPr id="45061" name="Line 15"/>
          <p:cNvSpPr>
            <a:spLocks noChangeShapeType="1"/>
          </p:cNvSpPr>
          <p:nvPr/>
        </p:nvSpPr>
        <p:spPr bwMode="auto">
          <a:xfrm>
            <a:off x="304801" y="6477000"/>
            <a:ext cx="10058400" cy="0"/>
          </a:xfrm>
          <a:prstGeom prst="line">
            <a:avLst/>
          </a:prstGeom>
          <a:noFill/>
          <a:ln w="15875">
            <a:solidFill>
              <a:srgbClr val="00517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LU"/>
          </a:p>
        </p:txBody>
      </p:sp>
      <p:sp>
        <p:nvSpPr>
          <p:cNvPr id="45062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071707"/>
            <a:ext cx="990600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fr-FR"/>
              <a:t>KLICKEN SIE, UM DAS TITELFORMAT ZU BEARBEITEN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477000"/>
            <a:ext cx="3733800" cy="381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517A"/>
                </a:solidFill>
                <a:latin typeface="Arial" charset="0"/>
              </a:defRPr>
            </a:lvl1pPr>
          </a:lstStyle>
          <a:p>
            <a:pPr>
              <a:defRPr/>
            </a:pPr>
            <a:fld id="{BD396664-A80C-4E4E-A666-E1190A957B0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122" r:id="rId1"/>
    <p:sldLayoutId id="2147489123" r:id="rId2"/>
    <p:sldLayoutId id="2147489124" r:id="rId3"/>
    <p:sldLayoutId id="2147489125" r:id="rId4"/>
    <p:sldLayoutId id="2147489126" r:id="rId5"/>
    <p:sldLayoutId id="2147489127" r:id="rId6"/>
    <p:sldLayoutId id="2147489128" r:id="rId7"/>
    <p:sldLayoutId id="2147489129" r:id="rId8"/>
    <p:sldLayoutId id="2147489130" r:id="rId9"/>
    <p:sldLayoutId id="2147489131" r:id="rId10"/>
    <p:sldLayoutId id="2147489132" r:id="rId11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9" descr="D:\E U R O M E T A L\0 MASTER\EM LOGOS\= EUROMETAL LOGO + TEXT.bm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63500"/>
            <a:ext cx="247173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ext Box 6"/>
          <p:cNvSpPr txBox="1">
            <a:spLocks noChangeArrowheads="1"/>
          </p:cNvSpPr>
          <p:nvPr/>
        </p:nvSpPr>
        <p:spPr bwMode="auto">
          <a:xfrm>
            <a:off x="288998" y="301629"/>
            <a:ext cx="56546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ctr">
            <a:spAutoFit/>
          </a:bodyPr>
          <a:lstStyle>
            <a:lvl1pPr>
              <a:defRPr sz="1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de-DE" sz="1200">
                <a:solidFill>
                  <a:srgbClr val="000066"/>
                </a:solidFill>
              </a:rPr>
              <a:t>EUROMETAL OUTLOOK ON ECONOMIES AND STEEL MARKETS</a:t>
            </a:r>
          </a:p>
          <a:p>
            <a:pPr>
              <a:lnSpc>
                <a:spcPct val="80000"/>
              </a:lnSpc>
              <a:defRPr/>
            </a:pPr>
            <a:r>
              <a:rPr lang="de-DE" sz="1200">
                <a:solidFill>
                  <a:srgbClr val="000066"/>
                </a:solidFill>
              </a:rPr>
              <a:t>MARCH 2012</a:t>
            </a:r>
            <a:endParaRPr lang="de-DE" sz="1200">
              <a:solidFill>
                <a:srgbClr val="00517A"/>
              </a:solidFill>
            </a:endParaRPr>
          </a:p>
        </p:txBody>
      </p:sp>
      <p:sp>
        <p:nvSpPr>
          <p:cNvPr id="46084" name="Line 14"/>
          <p:cNvSpPr>
            <a:spLocks noChangeShapeType="1"/>
          </p:cNvSpPr>
          <p:nvPr/>
        </p:nvSpPr>
        <p:spPr bwMode="auto">
          <a:xfrm>
            <a:off x="304801" y="838200"/>
            <a:ext cx="10058400" cy="0"/>
          </a:xfrm>
          <a:prstGeom prst="line">
            <a:avLst/>
          </a:prstGeom>
          <a:noFill/>
          <a:ln w="15875">
            <a:solidFill>
              <a:srgbClr val="00517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LU"/>
          </a:p>
        </p:txBody>
      </p:sp>
      <p:sp>
        <p:nvSpPr>
          <p:cNvPr id="46085" name="Line 15"/>
          <p:cNvSpPr>
            <a:spLocks noChangeShapeType="1"/>
          </p:cNvSpPr>
          <p:nvPr/>
        </p:nvSpPr>
        <p:spPr bwMode="auto">
          <a:xfrm>
            <a:off x="304801" y="6477000"/>
            <a:ext cx="10058400" cy="0"/>
          </a:xfrm>
          <a:prstGeom prst="line">
            <a:avLst/>
          </a:prstGeom>
          <a:noFill/>
          <a:ln w="15875">
            <a:solidFill>
              <a:srgbClr val="00517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LU"/>
          </a:p>
        </p:txBody>
      </p:sp>
      <p:sp>
        <p:nvSpPr>
          <p:cNvPr id="46086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071707"/>
            <a:ext cx="990600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fr-FR"/>
              <a:t>KLICKEN SIE, UM DAS TITELFORMAT ZU BEARBEITEN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477000"/>
            <a:ext cx="3733800" cy="381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517A"/>
                </a:solidFill>
                <a:latin typeface="Arial" charset="0"/>
              </a:defRPr>
            </a:lvl1pPr>
          </a:lstStyle>
          <a:p>
            <a:pPr>
              <a:defRPr/>
            </a:pPr>
            <a:fld id="{833FD5B2-B55F-4E92-8558-3AB823599E6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133" r:id="rId1"/>
    <p:sldLayoutId id="2147489134" r:id="rId2"/>
    <p:sldLayoutId id="2147489135" r:id="rId3"/>
    <p:sldLayoutId id="2147489136" r:id="rId4"/>
    <p:sldLayoutId id="2147489137" r:id="rId5"/>
    <p:sldLayoutId id="2147489138" r:id="rId6"/>
    <p:sldLayoutId id="2147489139" r:id="rId7"/>
    <p:sldLayoutId id="2147489140" r:id="rId8"/>
    <p:sldLayoutId id="2147489141" r:id="rId9"/>
    <p:sldLayoutId id="2147489142" r:id="rId10"/>
    <p:sldLayoutId id="2147489143" r:id="rId11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9" descr="D:\E U R O M E T A L\0 MASTER\EM LOGOS\= EUROMETAL LOGO + TEXT.bm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63500"/>
            <a:ext cx="247173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Text Box 6"/>
          <p:cNvSpPr txBox="1">
            <a:spLocks noChangeArrowheads="1"/>
          </p:cNvSpPr>
          <p:nvPr/>
        </p:nvSpPr>
        <p:spPr bwMode="auto">
          <a:xfrm>
            <a:off x="288998" y="301629"/>
            <a:ext cx="56546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ctr">
            <a:spAutoFit/>
          </a:bodyPr>
          <a:lstStyle>
            <a:lvl1pPr>
              <a:defRPr sz="1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de-DE" sz="1200">
                <a:solidFill>
                  <a:srgbClr val="000066"/>
                </a:solidFill>
              </a:rPr>
              <a:t>EUROMETAL OUTLOOK ON ECONOMIES AND STEEL MARKETS</a:t>
            </a:r>
          </a:p>
          <a:p>
            <a:pPr>
              <a:lnSpc>
                <a:spcPct val="80000"/>
              </a:lnSpc>
              <a:defRPr/>
            </a:pPr>
            <a:r>
              <a:rPr lang="de-DE" sz="1200">
                <a:solidFill>
                  <a:srgbClr val="000066"/>
                </a:solidFill>
              </a:rPr>
              <a:t>MARCH 2012</a:t>
            </a:r>
            <a:endParaRPr lang="de-DE" sz="1200">
              <a:solidFill>
                <a:srgbClr val="00517A"/>
              </a:solidFill>
            </a:endParaRPr>
          </a:p>
        </p:txBody>
      </p:sp>
      <p:sp>
        <p:nvSpPr>
          <p:cNvPr id="47108" name="Line 14"/>
          <p:cNvSpPr>
            <a:spLocks noChangeShapeType="1"/>
          </p:cNvSpPr>
          <p:nvPr/>
        </p:nvSpPr>
        <p:spPr bwMode="auto">
          <a:xfrm>
            <a:off x="304801" y="838200"/>
            <a:ext cx="10058400" cy="0"/>
          </a:xfrm>
          <a:prstGeom prst="line">
            <a:avLst/>
          </a:prstGeom>
          <a:noFill/>
          <a:ln w="15875">
            <a:solidFill>
              <a:srgbClr val="00517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LU"/>
          </a:p>
        </p:txBody>
      </p:sp>
      <p:sp>
        <p:nvSpPr>
          <p:cNvPr id="47109" name="Line 15"/>
          <p:cNvSpPr>
            <a:spLocks noChangeShapeType="1"/>
          </p:cNvSpPr>
          <p:nvPr/>
        </p:nvSpPr>
        <p:spPr bwMode="auto">
          <a:xfrm>
            <a:off x="304801" y="6477000"/>
            <a:ext cx="10058400" cy="0"/>
          </a:xfrm>
          <a:prstGeom prst="line">
            <a:avLst/>
          </a:prstGeom>
          <a:noFill/>
          <a:ln w="15875">
            <a:solidFill>
              <a:srgbClr val="00517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LU"/>
          </a:p>
        </p:txBody>
      </p:sp>
      <p:sp>
        <p:nvSpPr>
          <p:cNvPr id="47110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071707"/>
            <a:ext cx="990600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fr-FR"/>
              <a:t>KLICKEN SIE, UM DAS TITELFORMAT ZU BEARBEITEN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477000"/>
            <a:ext cx="3733800" cy="381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517A"/>
                </a:solidFill>
                <a:latin typeface="Arial" charset="0"/>
              </a:defRPr>
            </a:lvl1pPr>
          </a:lstStyle>
          <a:p>
            <a:pPr>
              <a:defRPr/>
            </a:pPr>
            <a:fld id="{0CDC8F19-1066-47DC-AC20-4D7179A45E0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144" r:id="rId1"/>
    <p:sldLayoutId id="2147489145" r:id="rId2"/>
    <p:sldLayoutId id="2147489146" r:id="rId3"/>
    <p:sldLayoutId id="2147489147" r:id="rId4"/>
    <p:sldLayoutId id="2147489148" r:id="rId5"/>
    <p:sldLayoutId id="2147489149" r:id="rId6"/>
    <p:sldLayoutId id="2147489150" r:id="rId7"/>
    <p:sldLayoutId id="2147489151" r:id="rId8"/>
    <p:sldLayoutId id="2147489152" r:id="rId9"/>
    <p:sldLayoutId id="2147489153" r:id="rId10"/>
    <p:sldLayoutId id="2147489154" r:id="rId11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9" descr="D:\E U R O M E T A L\0 MASTER\EM LOGOS\= EUROMETAL LOGO + TEXT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63500"/>
            <a:ext cx="247173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ext Box 6"/>
          <p:cNvSpPr txBox="1">
            <a:spLocks noChangeArrowheads="1"/>
          </p:cNvSpPr>
          <p:nvPr/>
        </p:nvSpPr>
        <p:spPr bwMode="auto">
          <a:xfrm>
            <a:off x="288998" y="300038"/>
            <a:ext cx="565467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ctr">
            <a:spAutoFit/>
          </a:bodyPr>
          <a:lstStyle>
            <a:lvl1pPr>
              <a:defRPr sz="1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de-DE" sz="1200" dirty="0">
                <a:solidFill>
                  <a:srgbClr val="000066"/>
                </a:solidFill>
              </a:rPr>
              <a:t>EUROMETAL OUTLOOK ON ECONOMIES AND STEEL MARKETS 2013</a:t>
            </a:r>
          </a:p>
          <a:p>
            <a:pPr>
              <a:lnSpc>
                <a:spcPct val="80000"/>
              </a:lnSpc>
              <a:defRPr/>
            </a:pPr>
            <a:r>
              <a:rPr lang="de-DE" sz="1200" dirty="0">
                <a:solidFill>
                  <a:srgbClr val="000066"/>
                </a:solidFill>
              </a:rPr>
              <a:t>OCTOBER</a:t>
            </a:r>
            <a:r>
              <a:rPr lang="de-DE" sz="1200" baseline="0" dirty="0">
                <a:solidFill>
                  <a:srgbClr val="000066"/>
                </a:solidFill>
              </a:rPr>
              <a:t> </a:t>
            </a:r>
            <a:r>
              <a:rPr lang="de-DE" sz="1200" dirty="0">
                <a:solidFill>
                  <a:srgbClr val="000066"/>
                </a:solidFill>
              </a:rPr>
              <a:t> 2013</a:t>
            </a:r>
            <a:endParaRPr lang="de-DE" sz="1200" dirty="0">
              <a:solidFill>
                <a:srgbClr val="00517A"/>
              </a:solidFill>
            </a:endParaRPr>
          </a:p>
        </p:txBody>
      </p:sp>
      <p:sp>
        <p:nvSpPr>
          <p:cNvPr id="43012" name="Line 14"/>
          <p:cNvSpPr>
            <a:spLocks noChangeShapeType="1"/>
          </p:cNvSpPr>
          <p:nvPr/>
        </p:nvSpPr>
        <p:spPr bwMode="auto">
          <a:xfrm>
            <a:off x="304801" y="838200"/>
            <a:ext cx="10058400" cy="0"/>
          </a:xfrm>
          <a:prstGeom prst="line">
            <a:avLst/>
          </a:prstGeom>
          <a:noFill/>
          <a:ln w="15875">
            <a:solidFill>
              <a:srgbClr val="00517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LU">
              <a:solidFill>
                <a:srgbClr val="000000"/>
              </a:solidFill>
            </a:endParaRPr>
          </a:p>
        </p:txBody>
      </p:sp>
      <p:sp>
        <p:nvSpPr>
          <p:cNvPr id="43013" name="Line 15"/>
          <p:cNvSpPr>
            <a:spLocks noChangeShapeType="1"/>
          </p:cNvSpPr>
          <p:nvPr/>
        </p:nvSpPr>
        <p:spPr bwMode="auto">
          <a:xfrm>
            <a:off x="304801" y="6477000"/>
            <a:ext cx="10058400" cy="0"/>
          </a:xfrm>
          <a:prstGeom prst="line">
            <a:avLst/>
          </a:prstGeom>
          <a:noFill/>
          <a:ln w="15875">
            <a:solidFill>
              <a:srgbClr val="00517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LU">
              <a:solidFill>
                <a:srgbClr val="000000"/>
              </a:solidFill>
            </a:endParaRPr>
          </a:p>
        </p:txBody>
      </p:sp>
      <p:sp>
        <p:nvSpPr>
          <p:cNvPr id="43014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071707"/>
            <a:ext cx="990600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fr-FR"/>
              <a:t>KLICKEN SIE, UM DAS TITELFORMAT ZU BEARBEITEN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477000"/>
            <a:ext cx="3733800" cy="381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517A"/>
                </a:solidFill>
                <a:latin typeface="Arial" charset="0"/>
              </a:defRPr>
            </a:lvl1pPr>
          </a:lstStyle>
          <a:p>
            <a:pPr>
              <a:defRPr/>
            </a:pPr>
            <a:fld id="{C64DFCA6-643B-40F3-92D7-241F15599C5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9" descr="D:\E U R O M E T A L\0 MASTER\EM LOGOS\= EUROMETAL LOGO + TEXT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63500"/>
            <a:ext cx="247173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477000"/>
            <a:ext cx="3733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517A"/>
                </a:solidFill>
                <a:latin typeface="+mj-lt"/>
              </a:defRPr>
            </a:lvl1pPr>
          </a:lstStyle>
          <a:p>
            <a:pPr>
              <a:defRPr/>
            </a:pPr>
            <a:fld id="{966FF1D0-81E0-4634-96BA-0AE29E025C3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32772" name="Text Box 6"/>
          <p:cNvSpPr txBox="1">
            <a:spLocks noChangeArrowheads="1"/>
          </p:cNvSpPr>
          <p:nvPr/>
        </p:nvSpPr>
        <p:spPr bwMode="auto">
          <a:xfrm>
            <a:off x="288998" y="301629"/>
            <a:ext cx="56546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ctr">
            <a:spAutoFit/>
          </a:bodyPr>
          <a:lstStyle>
            <a:lvl1pPr>
              <a:defRPr sz="1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de-DE" sz="1200" dirty="0">
                <a:solidFill>
                  <a:srgbClr val="000066"/>
                </a:solidFill>
              </a:rPr>
              <a:t>EUROMETAL OUTLOOK ON ECONOMIES AND STEEL MARKETS</a:t>
            </a:r>
          </a:p>
          <a:p>
            <a:pPr>
              <a:lnSpc>
                <a:spcPct val="80000"/>
              </a:lnSpc>
              <a:defRPr/>
            </a:pPr>
            <a:r>
              <a:rPr lang="de-DE" sz="1200" baseline="0" dirty="0">
                <a:solidFill>
                  <a:srgbClr val="000066"/>
                </a:solidFill>
              </a:rPr>
              <a:t>MARCH 2016</a:t>
            </a:r>
            <a:endParaRPr lang="de-DE" sz="1200" dirty="0">
              <a:solidFill>
                <a:srgbClr val="000066"/>
              </a:solidFill>
            </a:endParaRPr>
          </a:p>
        </p:txBody>
      </p:sp>
      <p:sp>
        <p:nvSpPr>
          <p:cNvPr id="32773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071707"/>
            <a:ext cx="990600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fr-FR"/>
              <a:t>KLICKEN SIE, UM DAS TITELFORMAT ZU BEARBEITEN</a:t>
            </a:r>
          </a:p>
        </p:txBody>
      </p:sp>
      <p:sp>
        <p:nvSpPr>
          <p:cNvPr id="32774" name="Line 14"/>
          <p:cNvSpPr>
            <a:spLocks noChangeShapeType="1"/>
          </p:cNvSpPr>
          <p:nvPr/>
        </p:nvSpPr>
        <p:spPr bwMode="auto">
          <a:xfrm>
            <a:off x="304801" y="838200"/>
            <a:ext cx="10058400" cy="0"/>
          </a:xfrm>
          <a:prstGeom prst="line">
            <a:avLst/>
          </a:prstGeom>
          <a:noFill/>
          <a:ln w="15875">
            <a:solidFill>
              <a:srgbClr val="00517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LU">
              <a:solidFill>
                <a:srgbClr val="000000"/>
              </a:solidFill>
            </a:endParaRPr>
          </a:p>
        </p:txBody>
      </p:sp>
      <p:sp>
        <p:nvSpPr>
          <p:cNvPr id="32775" name="Line 15"/>
          <p:cNvSpPr>
            <a:spLocks noChangeShapeType="1"/>
          </p:cNvSpPr>
          <p:nvPr/>
        </p:nvSpPr>
        <p:spPr bwMode="auto">
          <a:xfrm>
            <a:off x="304801" y="6477000"/>
            <a:ext cx="10058400" cy="0"/>
          </a:xfrm>
          <a:prstGeom prst="line">
            <a:avLst/>
          </a:prstGeom>
          <a:noFill/>
          <a:ln w="15875">
            <a:solidFill>
              <a:srgbClr val="00517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L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9" descr="D:\E U R O M E T A L\0 MASTER\EM LOGOS\= EUROMETAL LOGO + TEXT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63500"/>
            <a:ext cx="247173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477000"/>
            <a:ext cx="3733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517A"/>
                </a:solidFill>
                <a:latin typeface="+mj-lt"/>
              </a:defRPr>
            </a:lvl1pPr>
          </a:lstStyle>
          <a:p>
            <a:pPr>
              <a:defRPr/>
            </a:pPr>
            <a:fld id="{AA021E7B-22F4-4E81-A9F0-A841B072051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32772" name="Text Box 6"/>
          <p:cNvSpPr txBox="1">
            <a:spLocks noChangeArrowheads="1"/>
          </p:cNvSpPr>
          <p:nvPr/>
        </p:nvSpPr>
        <p:spPr bwMode="auto">
          <a:xfrm>
            <a:off x="288964" y="301629"/>
            <a:ext cx="56546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ctr">
            <a:spAutoFit/>
          </a:bodyPr>
          <a:lstStyle>
            <a:lvl1pPr>
              <a:defRPr sz="1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de-DE" sz="1200" dirty="0">
                <a:solidFill>
                  <a:srgbClr val="000066"/>
                </a:solidFill>
              </a:rPr>
              <a:t>EUROMETAL DISMET MARKET MONITORING</a:t>
            </a:r>
          </a:p>
          <a:p>
            <a:pPr>
              <a:lnSpc>
                <a:spcPct val="80000"/>
              </a:lnSpc>
              <a:defRPr/>
            </a:pPr>
            <a:r>
              <a:rPr lang="de-DE" sz="1200" dirty="0">
                <a:solidFill>
                  <a:srgbClr val="000066"/>
                </a:solidFill>
              </a:rPr>
              <a:t> AUGUST 2013</a:t>
            </a:r>
          </a:p>
        </p:txBody>
      </p:sp>
      <p:sp>
        <p:nvSpPr>
          <p:cNvPr id="32773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071639"/>
            <a:ext cx="990600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/>
              <a:t>KLICKEN SIE, UM DAS TITELFORMAT ZU BEARBEITEN</a:t>
            </a:r>
          </a:p>
        </p:txBody>
      </p:sp>
      <p:sp>
        <p:nvSpPr>
          <p:cNvPr id="32774" name="Line 14"/>
          <p:cNvSpPr>
            <a:spLocks noChangeShapeType="1"/>
          </p:cNvSpPr>
          <p:nvPr/>
        </p:nvSpPr>
        <p:spPr bwMode="auto">
          <a:xfrm>
            <a:off x="304801" y="838200"/>
            <a:ext cx="10058400" cy="0"/>
          </a:xfrm>
          <a:prstGeom prst="line">
            <a:avLst/>
          </a:prstGeom>
          <a:noFill/>
          <a:ln w="15875">
            <a:solidFill>
              <a:srgbClr val="00517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LU">
              <a:solidFill>
                <a:srgbClr val="000000"/>
              </a:solidFill>
            </a:endParaRPr>
          </a:p>
        </p:txBody>
      </p:sp>
      <p:sp>
        <p:nvSpPr>
          <p:cNvPr id="32775" name="Line 15"/>
          <p:cNvSpPr>
            <a:spLocks noChangeShapeType="1"/>
          </p:cNvSpPr>
          <p:nvPr/>
        </p:nvSpPr>
        <p:spPr bwMode="auto">
          <a:xfrm>
            <a:off x="304801" y="6477000"/>
            <a:ext cx="10058400" cy="0"/>
          </a:xfrm>
          <a:prstGeom prst="line">
            <a:avLst/>
          </a:prstGeom>
          <a:noFill/>
          <a:ln w="15875">
            <a:solidFill>
              <a:srgbClr val="00517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L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 descr="D:\E U R O M E T A L\0 MASTER\EM LOGOS\= EUROMETAL LOGO + TEXT.bm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63500"/>
            <a:ext cx="247173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477000"/>
            <a:ext cx="3733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517A"/>
                </a:solidFill>
                <a:latin typeface="+mj-lt"/>
              </a:defRPr>
            </a:lvl1pPr>
          </a:lstStyle>
          <a:p>
            <a:pPr>
              <a:defRPr/>
            </a:pPr>
            <a:fld id="{14309D41-B641-4EDF-AC99-C0E1CE36736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288998" y="300038"/>
            <a:ext cx="565467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ctr">
            <a:spAutoFit/>
          </a:bodyPr>
          <a:lstStyle>
            <a:lvl1pPr>
              <a:defRPr sz="1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de-DE" sz="1200">
                <a:solidFill>
                  <a:srgbClr val="000066"/>
                </a:solidFill>
              </a:rPr>
              <a:t>EUROMETAL OUTLOOK ON ECONOMIES AND STEEL MARKETS</a:t>
            </a:r>
          </a:p>
          <a:p>
            <a:pPr>
              <a:lnSpc>
                <a:spcPct val="80000"/>
              </a:lnSpc>
              <a:defRPr/>
            </a:pPr>
            <a:r>
              <a:rPr lang="de-DE" sz="1200">
                <a:solidFill>
                  <a:srgbClr val="000066"/>
                </a:solidFill>
              </a:rPr>
              <a:t>MARCH 2010</a:t>
            </a:r>
          </a:p>
        </p:txBody>
      </p:sp>
      <p:sp>
        <p:nvSpPr>
          <p:cNvPr id="5125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071707"/>
            <a:ext cx="990600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fr-FR"/>
              <a:t>KLICKEN SIE, UM DAS TITELFORMAT ZU BEARBEITEN</a:t>
            </a:r>
          </a:p>
        </p:txBody>
      </p:sp>
      <p:sp>
        <p:nvSpPr>
          <p:cNvPr id="5126" name="Line 14"/>
          <p:cNvSpPr>
            <a:spLocks noChangeShapeType="1"/>
          </p:cNvSpPr>
          <p:nvPr/>
        </p:nvSpPr>
        <p:spPr bwMode="auto">
          <a:xfrm>
            <a:off x="304801" y="838200"/>
            <a:ext cx="10058400" cy="0"/>
          </a:xfrm>
          <a:prstGeom prst="line">
            <a:avLst/>
          </a:prstGeom>
          <a:noFill/>
          <a:ln w="15875">
            <a:solidFill>
              <a:srgbClr val="00517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LU"/>
          </a:p>
        </p:txBody>
      </p:sp>
      <p:sp>
        <p:nvSpPr>
          <p:cNvPr id="5127" name="Line 15"/>
          <p:cNvSpPr>
            <a:spLocks noChangeShapeType="1"/>
          </p:cNvSpPr>
          <p:nvPr/>
        </p:nvSpPr>
        <p:spPr bwMode="auto">
          <a:xfrm>
            <a:off x="304801" y="6477000"/>
            <a:ext cx="10058400" cy="0"/>
          </a:xfrm>
          <a:prstGeom prst="line">
            <a:avLst/>
          </a:prstGeom>
          <a:noFill/>
          <a:ln w="15875">
            <a:solidFill>
              <a:srgbClr val="00517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L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693" r:id="rId1"/>
    <p:sldLayoutId id="2147488694" r:id="rId2"/>
    <p:sldLayoutId id="2147488695" r:id="rId3"/>
    <p:sldLayoutId id="2147488696" r:id="rId4"/>
    <p:sldLayoutId id="2147488697" r:id="rId5"/>
    <p:sldLayoutId id="2147488698" r:id="rId6"/>
    <p:sldLayoutId id="2147488699" r:id="rId7"/>
    <p:sldLayoutId id="2147488700" r:id="rId8"/>
    <p:sldLayoutId id="2147488701" r:id="rId9"/>
    <p:sldLayoutId id="2147488702" r:id="rId10"/>
    <p:sldLayoutId id="2147488703" r:id="rId11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D:\E U R O M E T A L\0 MASTER\EM LOGOS\= EUROMETAL LOGO + TEXT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63500"/>
            <a:ext cx="247173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477000"/>
            <a:ext cx="3733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6" tIns="45654" rIns="91306" bIns="45654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517A"/>
                </a:solidFill>
                <a:latin typeface="Arial" charset="0"/>
              </a:defRPr>
            </a:lvl1pPr>
          </a:lstStyle>
          <a:p>
            <a:pPr>
              <a:defRPr/>
            </a:pPr>
            <a:fld id="{79507942-63EC-4A83-A0A3-1839435C954E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1028" name="Text Box 6"/>
          <p:cNvSpPr txBox="1">
            <a:spLocks noChangeArrowheads="1"/>
          </p:cNvSpPr>
          <p:nvPr/>
        </p:nvSpPr>
        <p:spPr bwMode="auto">
          <a:xfrm>
            <a:off x="288962" y="226014"/>
            <a:ext cx="6989763" cy="535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5654" rIns="91306" bIns="45654" anchor="ctr">
            <a:spAutoFit/>
          </a:bodyPr>
          <a:lstStyle>
            <a:lvl1pPr>
              <a:defRPr sz="1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de-DE" sz="1200" dirty="0">
                <a:solidFill>
                  <a:srgbClr val="000066"/>
                </a:solidFill>
              </a:rPr>
              <a:t>EUROMETAL</a:t>
            </a:r>
            <a:r>
              <a:rPr lang="de-DE" sz="1200" baseline="0" dirty="0">
                <a:solidFill>
                  <a:srgbClr val="000066"/>
                </a:solidFill>
              </a:rPr>
              <a:t> OUTLOOK ON ECONOMIES AND STEEL MARKETS.</a:t>
            </a:r>
          </a:p>
          <a:p>
            <a:pPr>
              <a:lnSpc>
                <a:spcPct val="80000"/>
              </a:lnSpc>
              <a:defRPr/>
            </a:pPr>
            <a:r>
              <a:rPr lang="de-DE" sz="1200" baseline="0" dirty="0">
                <a:solidFill>
                  <a:srgbClr val="000066"/>
                </a:solidFill>
              </a:rPr>
              <a:t>JULY 2014</a:t>
            </a:r>
            <a:endParaRPr lang="de-DE" sz="1200" dirty="0">
              <a:solidFill>
                <a:srgbClr val="000066"/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de-DE" sz="1200" dirty="0">
              <a:solidFill>
                <a:srgbClr val="00517A"/>
              </a:solidFill>
            </a:endParaRPr>
          </a:p>
        </p:txBody>
      </p:sp>
      <p:sp>
        <p:nvSpPr>
          <p:cNvPr id="1029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069975"/>
            <a:ext cx="99060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654" rIns="91306" bIns="45654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fr-FR"/>
              <a:t>KLICKEN SIE, UM DAS TITELFORMAT ZU BEARBEITEN</a:t>
            </a:r>
          </a:p>
        </p:txBody>
      </p:sp>
      <p:sp>
        <p:nvSpPr>
          <p:cNvPr id="2" name="Line 14"/>
          <p:cNvSpPr>
            <a:spLocks noChangeShapeType="1"/>
          </p:cNvSpPr>
          <p:nvPr/>
        </p:nvSpPr>
        <p:spPr bwMode="auto">
          <a:xfrm>
            <a:off x="304801" y="838200"/>
            <a:ext cx="10058400" cy="0"/>
          </a:xfrm>
          <a:prstGeom prst="line">
            <a:avLst/>
          </a:prstGeom>
          <a:noFill/>
          <a:ln w="15875">
            <a:solidFill>
              <a:srgbClr val="00517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306" tIns="45654" rIns="91306" bIns="45654" anchor="ctr"/>
          <a:lstStyle/>
          <a:p>
            <a:endParaRPr lang="fr-LU">
              <a:solidFill>
                <a:srgbClr val="000000"/>
              </a:solidFill>
            </a:endParaRPr>
          </a:p>
        </p:txBody>
      </p:sp>
      <p:sp>
        <p:nvSpPr>
          <p:cNvPr id="1031" name="Line 15"/>
          <p:cNvSpPr>
            <a:spLocks noChangeShapeType="1"/>
          </p:cNvSpPr>
          <p:nvPr/>
        </p:nvSpPr>
        <p:spPr bwMode="auto">
          <a:xfrm>
            <a:off x="304801" y="6477000"/>
            <a:ext cx="10058400" cy="0"/>
          </a:xfrm>
          <a:prstGeom prst="line">
            <a:avLst/>
          </a:prstGeom>
          <a:noFill/>
          <a:ln w="15875">
            <a:solidFill>
              <a:srgbClr val="00517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306" tIns="45654" rIns="91306" bIns="45654" anchor="ctr"/>
          <a:lstStyle/>
          <a:p>
            <a:endParaRPr lang="fr-L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5pPr>
      <a:lvl6pPr marL="45654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6pPr>
      <a:lvl7pPr marL="913077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7pPr>
      <a:lvl8pPr marL="1369613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8pPr>
      <a:lvl9pPr marL="1826155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39825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7025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4225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0965" indent="-22827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7500" indent="-22827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4040" indent="-22827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0577" indent="-22827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40" algn="l" defTabSz="913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77" algn="l" defTabSz="913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13" algn="l" defTabSz="913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55" algn="l" defTabSz="913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97" algn="l" defTabSz="913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25" algn="l" defTabSz="913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74" algn="l" defTabSz="913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315" algn="l" defTabSz="913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D:\E U R O M E T A L\0 MASTER\EM LOGOS\= EUROMETAL LOGO + TEXT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63500"/>
            <a:ext cx="247173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477000"/>
            <a:ext cx="3733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6" tIns="45654" rIns="91306" bIns="45654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517A"/>
                </a:solidFill>
                <a:latin typeface="Arial" charset="0"/>
              </a:defRPr>
            </a:lvl1pPr>
          </a:lstStyle>
          <a:p>
            <a:pPr>
              <a:defRPr/>
            </a:pPr>
            <a:fld id="{E0105400-7BB0-4C23-B45E-3DCED24DF4DD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1028" name="Text Box 6"/>
          <p:cNvSpPr txBox="1">
            <a:spLocks noChangeArrowheads="1"/>
          </p:cNvSpPr>
          <p:nvPr/>
        </p:nvSpPr>
        <p:spPr bwMode="auto">
          <a:xfrm>
            <a:off x="288926" y="226014"/>
            <a:ext cx="6989763" cy="535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5654" rIns="91306" bIns="45654" anchor="ctr">
            <a:spAutoFit/>
          </a:bodyPr>
          <a:lstStyle>
            <a:lvl1pPr>
              <a:defRPr sz="1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de-DE" sz="1200" dirty="0">
                <a:solidFill>
                  <a:srgbClr val="000066"/>
                </a:solidFill>
              </a:rPr>
              <a:t>EUROMETAL</a:t>
            </a:r>
            <a:r>
              <a:rPr lang="de-DE" sz="1200" baseline="0" dirty="0">
                <a:solidFill>
                  <a:srgbClr val="000066"/>
                </a:solidFill>
              </a:rPr>
              <a:t> OUTLOOK ON ECONOMIES AND STEEL MARKETS</a:t>
            </a:r>
          </a:p>
          <a:p>
            <a:pPr>
              <a:lnSpc>
                <a:spcPct val="80000"/>
              </a:lnSpc>
              <a:defRPr/>
            </a:pPr>
            <a:r>
              <a:rPr lang="de-DE" sz="1200" baseline="0" dirty="0">
                <a:solidFill>
                  <a:srgbClr val="000066"/>
                </a:solidFill>
              </a:rPr>
              <a:t>APRIL 2014</a:t>
            </a:r>
            <a:endParaRPr lang="de-DE" sz="1200" dirty="0">
              <a:solidFill>
                <a:srgbClr val="000066"/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de-DE" sz="1200" dirty="0">
              <a:solidFill>
                <a:srgbClr val="00517A"/>
              </a:solidFill>
            </a:endParaRPr>
          </a:p>
        </p:txBody>
      </p:sp>
      <p:sp>
        <p:nvSpPr>
          <p:cNvPr id="1029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069975"/>
            <a:ext cx="99060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654" rIns="91306" bIns="45654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fr-FR"/>
              <a:t>KLICKEN SIE, UM DAS TITELFORMAT ZU BEARBEITEN</a:t>
            </a:r>
          </a:p>
        </p:txBody>
      </p:sp>
      <p:sp>
        <p:nvSpPr>
          <p:cNvPr id="2" name="Line 14"/>
          <p:cNvSpPr>
            <a:spLocks noChangeShapeType="1"/>
          </p:cNvSpPr>
          <p:nvPr/>
        </p:nvSpPr>
        <p:spPr bwMode="auto">
          <a:xfrm>
            <a:off x="304801" y="838200"/>
            <a:ext cx="10058400" cy="0"/>
          </a:xfrm>
          <a:prstGeom prst="line">
            <a:avLst/>
          </a:prstGeom>
          <a:noFill/>
          <a:ln w="15875">
            <a:solidFill>
              <a:srgbClr val="00517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306" tIns="45654" rIns="91306" bIns="45654" anchor="ctr"/>
          <a:lstStyle/>
          <a:p>
            <a:endParaRPr lang="fr-LU">
              <a:solidFill>
                <a:srgbClr val="000000"/>
              </a:solidFill>
            </a:endParaRPr>
          </a:p>
        </p:txBody>
      </p:sp>
      <p:sp>
        <p:nvSpPr>
          <p:cNvPr id="1031" name="Line 15"/>
          <p:cNvSpPr>
            <a:spLocks noChangeShapeType="1"/>
          </p:cNvSpPr>
          <p:nvPr/>
        </p:nvSpPr>
        <p:spPr bwMode="auto">
          <a:xfrm>
            <a:off x="304801" y="6477000"/>
            <a:ext cx="10058400" cy="0"/>
          </a:xfrm>
          <a:prstGeom prst="line">
            <a:avLst/>
          </a:prstGeom>
          <a:noFill/>
          <a:ln w="15875">
            <a:solidFill>
              <a:srgbClr val="00517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306" tIns="45654" rIns="91306" bIns="45654" anchor="ctr"/>
          <a:lstStyle/>
          <a:p>
            <a:endParaRPr lang="fr-L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5pPr>
      <a:lvl6pPr marL="45654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6pPr>
      <a:lvl7pPr marL="913077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7pPr>
      <a:lvl8pPr marL="1369613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8pPr>
      <a:lvl9pPr marL="1826155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39825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7025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4225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0965" indent="-22827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7500" indent="-22827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4040" indent="-22827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0577" indent="-22827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40" algn="l" defTabSz="913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77" algn="l" defTabSz="913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13" algn="l" defTabSz="913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55" algn="l" defTabSz="913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97" algn="l" defTabSz="913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25" algn="l" defTabSz="913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74" algn="l" defTabSz="913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315" algn="l" defTabSz="913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41645" y="620688"/>
            <a:ext cx="7992955" cy="79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3"/>
            <a:ext cx="96012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1459" y="6381330"/>
            <a:ext cx="2489200" cy="340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FFFF"/>
                </a:solidFill>
                <a:ea typeface="+mn-ea"/>
              </a:defRPr>
            </a:lvl1pPr>
          </a:lstStyle>
          <a:p>
            <a:pPr eaLnBrk="1" hangingPunct="1">
              <a:defRPr/>
            </a:pPr>
            <a:fld id="{5978643F-C0B9-8242-8857-47AA0BBCF4BC}" type="datetime3">
              <a:rPr lang="en-US" altLang="fr-FR" b="0"/>
              <a:pPr eaLnBrk="1" hangingPunct="1">
                <a:defRPr/>
              </a:pPr>
              <a:t>19 April 2016</a:t>
            </a:fld>
            <a:endParaRPr lang="es-ES" altLang="fr-FR" b="0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44900" y="6381330"/>
            <a:ext cx="3378200" cy="340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bg1"/>
                </a:solidFill>
                <a:ea typeface="+mn-ea"/>
              </a:defRPr>
            </a:lvl1pPr>
          </a:lstStyle>
          <a:p>
            <a:pPr eaLnBrk="1" hangingPunct="1">
              <a:defRPr/>
            </a:pPr>
            <a:r>
              <a:rPr lang="es-ES" altLang="fr-FR" b="0">
                <a:solidFill>
                  <a:srgbClr val="FFFFFF"/>
                </a:solidFill>
              </a:rPr>
              <a:t>© Eurometal.net</a:t>
            </a:r>
            <a:endParaRPr lang="es-ES" altLang="fr-FR" b="0" dirty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45400" y="6381330"/>
            <a:ext cx="2489200" cy="340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</a:defRPr>
            </a:lvl1pPr>
          </a:lstStyle>
          <a:p>
            <a:pPr eaLnBrk="1" hangingPunct="1"/>
            <a:fld id="{24FBA6BE-1D20-5648-9526-E346AA3BA1DE}" type="slidenum">
              <a:rPr lang="es-ES" b="0" smtClean="0">
                <a:ea typeface="ＭＳ Ｐゴシック" charset="0"/>
              </a:rPr>
              <a:pPr eaLnBrk="1" hangingPunct="1"/>
              <a:t>‹#›</a:t>
            </a:fld>
            <a:endParaRPr lang="es-ES" b="0" dirty="0">
              <a:ea typeface="ＭＳ Ｐゴシック" charset="0"/>
            </a:endParaRPr>
          </a:p>
        </p:txBody>
      </p:sp>
      <p:pic>
        <p:nvPicPr>
          <p:cNvPr id="2" name="Picture 1" descr="logo eurometal whit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97" y="188640"/>
            <a:ext cx="924103" cy="75976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167" r:id="rId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9" descr="D:\E U R O M E T A L\0 MASTER\EM LOGOS\= EUROMETAL LOGO + TEXT.bm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63500"/>
            <a:ext cx="247173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477000"/>
            <a:ext cx="3733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6" tIns="45654" rIns="91306" bIns="45654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517A"/>
                </a:solidFill>
                <a:latin typeface="Arial" charset="0"/>
              </a:defRPr>
            </a:lvl1pPr>
          </a:lstStyle>
          <a:p>
            <a:pPr>
              <a:defRPr/>
            </a:pPr>
            <a:fld id="{AE0720F0-D0B6-49B1-850C-F40CB6B41091}" type="slidenum">
              <a:rPr lang="de-DE">
                <a:ea typeface="ＭＳ Ｐゴシック" charset="0"/>
              </a:rPr>
              <a:pPr>
                <a:defRPr/>
              </a:pPr>
              <a:t>‹#›</a:t>
            </a:fld>
            <a:endParaRPr lang="de-DE" dirty="0">
              <a:ea typeface="ＭＳ Ｐゴシック" charset="0"/>
            </a:endParaRPr>
          </a:p>
        </p:txBody>
      </p: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325969" y="322106"/>
            <a:ext cx="7348537" cy="387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5654" rIns="91306" bIns="45654" anchor="ctr">
            <a:spAutoFit/>
          </a:bodyPr>
          <a:lstStyle>
            <a:lvl1pPr>
              <a:defRPr sz="1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de-DE" sz="1200" dirty="0">
                <a:solidFill>
                  <a:srgbClr val="000066"/>
                </a:solidFill>
                <a:ea typeface="ＭＳ Ｐゴシック" charset="0"/>
              </a:rPr>
              <a:t>EUROMETAL – STSG – INTERNATIONAL STEEL TRADE DAY FRANKFURT 12-13 NOVEMBER 2014</a:t>
            </a:r>
          </a:p>
          <a:p>
            <a:pPr>
              <a:lnSpc>
                <a:spcPct val="80000"/>
              </a:lnSpc>
              <a:defRPr/>
            </a:pPr>
            <a:r>
              <a:rPr lang="de-DE" sz="1200" dirty="0">
                <a:solidFill>
                  <a:srgbClr val="000066"/>
                </a:solidFill>
                <a:ea typeface="ＭＳ Ｐゴシック" charset="0"/>
              </a:rPr>
              <a:t>CONFERENCE PROGRAMME – STATUS 14.10.2014</a:t>
            </a:r>
          </a:p>
        </p:txBody>
      </p:sp>
      <p:sp>
        <p:nvSpPr>
          <p:cNvPr id="6149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309813" y="838200"/>
            <a:ext cx="99060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654" rIns="91306" bIns="45654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fr-FR"/>
              <a:t>KLICKEN SIE, UM DAS TITELFORMAT ZU BEARBEITEN</a:t>
            </a:r>
          </a:p>
        </p:txBody>
      </p:sp>
      <p:sp>
        <p:nvSpPr>
          <p:cNvPr id="6150" name="Line 14"/>
          <p:cNvSpPr>
            <a:spLocks noChangeShapeType="1"/>
          </p:cNvSpPr>
          <p:nvPr/>
        </p:nvSpPr>
        <p:spPr bwMode="auto">
          <a:xfrm>
            <a:off x="304801" y="838200"/>
            <a:ext cx="10058400" cy="0"/>
          </a:xfrm>
          <a:prstGeom prst="line">
            <a:avLst/>
          </a:prstGeom>
          <a:noFill/>
          <a:ln w="15875">
            <a:solidFill>
              <a:srgbClr val="00517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306" tIns="45654" rIns="91306" bIns="45654" anchor="ctr"/>
          <a:lstStyle/>
          <a:p>
            <a:endParaRPr lang="fr-LU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6151" name="Line 15"/>
          <p:cNvSpPr>
            <a:spLocks noChangeShapeType="1"/>
          </p:cNvSpPr>
          <p:nvPr/>
        </p:nvSpPr>
        <p:spPr bwMode="auto">
          <a:xfrm>
            <a:off x="304801" y="6477000"/>
            <a:ext cx="10058400" cy="0"/>
          </a:xfrm>
          <a:prstGeom prst="line">
            <a:avLst/>
          </a:prstGeom>
          <a:noFill/>
          <a:ln w="15875">
            <a:solidFill>
              <a:srgbClr val="00517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306" tIns="45654" rIns="91306" bIns="45654" anchor="ctr"/>
          <a:lstStyle/>
          <a:p>
            <a:endParaRPr lang="fr-LU">
              <a:solidFill>
                <a:srgbClr val="000000"/>
              </a:solidFill>
              <a:ea typeface="ＭＳ Ｐゴシック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5pPr>
      <a:lvl6pPr marL="45654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6pPr>
      <a:lvl7pPr marL="913077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7pPr>
      <a:lvl8pPr marL="1369613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8pPr>
      <a:lvl9pPr marL="1826155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39825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7025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4225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0965" indent="-22827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7500" indent="-22827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4040" indent="-22827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0577" indent="-22827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40" algn="l" defTabSz="913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77" algn="l" defTabSz="913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13" algn="l" defTabSz="913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55" algn="l" defTabSz="913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97" algn="l" defTabSz="913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25" algn="l" defTabSz="913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74" algn="l" defTabSz="913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315" algn="l" defTabSz="913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D:\E U R O M E T A L\0 MASTER\EM LOGOS\= EUROMETAL LOGO + TEXT.bm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63500"/>
            <a:ext cx="247173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477000"/>
            <a:ext cx="3733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6" tIns="45654" rIns="91306" bIns="45654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517A"/>
                </a:solidFill>
                <a:latin typeface="Arial" charset="0"/>
              </a:defRPr>
            </a:lvl1pPr>
          </a:lstStyle>
          <a:p>
            <a:pPr>
              <a:defRPr/>
            </a:pPr>
            <a:fld id="{39D075F6-6422-4C1F-A9F7-36CCFE5CF43A}" type="slidenum">
              <a:rPr lang="de-DE">
                <a:ea typeface="ＭＳ Ｐゴシック" charset="0"/>
              </a:rPr>
              <a:pPr>
                <a:defRPr/>
              </a:pPr>
              <a:t>‹#›</a:t>
            </a:fld>
            <a:endParaRPr lang="de-DE" dirty="0">
              <a:ea typeface="ＭＳ Ｐゴシック" charset="0"/>
            </a:endParaRPr>
          </a:p>
        </p:txBody>
      </p:sp>
      <p:sp>
        <p:nvSpPr>
          <p:cNvPr id="1028" name="Text Box 6"/>
          <p:cNvSpPr txBox="1">
            <a:spLocks noChangeArrowheads="1"/>
          </p:cNvSpPr>
          <p:nvPr/>
        </p:nvSpPr>
        <p:spPr bwMode="auto">
          <a:xfrm>
            <a:off x="289129" y="226013"/>
            <a:ext cx="7681391" cy="535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5654" rIns="91306" bIns="45654" anchor="ctr">
            <a:spAutoFit/>
          </a:bodyPr>
          <a:lstStyle>
            <a:lvl1pPr>
              <a:defRPr sz="1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de-DE" sz="1200" dirty="0">
                <a:solidFill>
                  <a:srgbClr val="000066"/>
                </a:solidFill>
                <a:ea typeface="ＭＳ Ｐゴシック" charset="0"/>
              </a:rPr>
              <a:t>EUROMETAL-STSG – INTERNATIONAL STEEL TRADE DAY FRANKFURT 12-13 NOVEMBER 2014</a:t>
            </a:r>
          </a:p>
          <a:p>
            <a:pPr>
              <a:lnSpc>
                <a:spcPct val="80000"/>
              </a:lnSpc>
              <a:defRPr/>
            </a:pPr>
            <a:r>
              <a:rPr lang="de-DE" sz="1200" dirty="0">
                <a:solidFill>
                  <a:srgbClr val="000066"/>
                </a:solidFill>
                <a:ea typeface="ＭＳ Ｐゴシック" charset="0"/>
              </a:rPr>
              <a:t>CONFERENCE PROGRAMME:  STATUS 14.10. 2014</a:t>
            </a:r>
          </a:p>
          <a:p>
            <a:pPr>
              <a:lnSpc>
                <a:spcPct val="80000"/>
              </a:lnSpc>
              <a:defRPr/>
            </a:pPr>
            <a:endParaRPr lang="de-DE" sz="1200" dirty="0">
              <a:solidFill>
                <a:srgbClr val="00517A"/>
              </a:solidFill>
              <a:ea typeface="ＭＳ Ｐゴシック" charset="0"/>
            </a:endParaRPr>
          </a:p>
        </p:txBody>
      </p:sp>
      <p:sp>
        <p:nvSpPr>
          <p:cNvPr id="1029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069975"/>
            <a:ext cx="99060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654" rIns="91306" bIns="45654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fr-FR"/>
              <a:t>KLICKEN SIE, UM DAS TITELFORMAT ZU BEARBEITEN</a:t>
            </a:r>
          </a:p>
        </p:txBody>
      </p:sp>
      <p:sp>
        <p:nvSpPr>
          <p:cNvPr id="2" name="Line 14"/>
          <p:cNvSpPr>
            <a:spLocks noChangeShapeType="1"/>
          </p:cNvSpPr>
          <p:nvPr/>
        </p:nvSpPr>
        <p:spPr bwMode="auto">
          <a:xfrm>
            <a:off x="304801" y="838200"/>
            <a:ext cx="10058400" cy="0"/>
          </a:xfrm>
          <a:prstGeom prst="line">
            <a:avLst/>
          </a:prstGeom>
          <a:noFill/>
          <a:ln w="15875">
            <a:solidFill>
              <a:srgbClr val="00517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306" tIns="45654" rIns="91306" bIns="45654" anchor="ctr"/>
          <a:lstStyle/>
          <a:p>
            <a:endParaRPr lang="fr-LU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031" name="Line 15"/>
          <p:cNvSpPr>
            <a:spLocks noChangeShapeType="1"/>
          </p:cNvSpPr>
          <p:nvPr/>
        </p:nvSpPr>
        <p:spPr bwMode="auto">
          <a:xfrm>
            <a:off x="304801" y="6477000"/>
            <a:ext cx="10058400" cy="0"/>
          </a:xfrm>
          <a:prstGeom prst="line">
            <a:avLst/>
          </a:prstGeom>
          <a:noFill/>
          <a:ln w="15875">
            <a:solidFill>
              <a:srgbClr val="00517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306" tIns="45654" rIns="91306" bIns="45654" anchor="ctr"/>
          <a:lstStyle/>
          <a:p>
            <a:endParaRPr lang="fr-LU">
              <a:solidFill>
                <a:srgbClr val="000000"/>
              </a:solidFill>
              <a:ea typeface="ＭＳ Ｐゴシック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5pPr>
      <a:lvl6pPr marL="45654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6pPr>
      <a:lvl7pPr marL="913077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7pPr>
      <a:lvl8pPr marL="1369613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8pPr>
      <a:lvl9pPr marL="1826155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39825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7025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4225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0965" indent="-22827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7500" indent="-22827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4040" indent="-22827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0577" indent="-22827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40" algn="l" defTabSz="913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77" algn="l" defTabSz="913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13" algn="l" defTabSz="913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55" algn="l" defTabSz="913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97" algn="l" defTabSz="913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25" algn="l" defTabSz="913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74" algn="l" defTabSz="913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315" algn="l" defTabSz="913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9" descr="D:\E U R O M E T A L\0 MASTER\EM LOGOS\= EUROMETAL LOGO + TEXT.bm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63500"/>
            <a:ext cx="247173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ext Box 6"/>
          <p:cNvSpPr txBox="1">
            <a:spLocks noChangeArrowheads="1"/>
          </p:cNvSpPr>
          <p:nvPr/>
        </p:nvSpPr>
        <p:spPr bwMode="auto">
          <a:xfrm>
            <a:off x="289020" y="299814"/>
            <a:ext cx="5654675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ctr">
            <a:spAutoFit/>
          </a:bodyPr>
          <a:lstStyle>
            <a:lvl1pPr>
              <a:defRPr sz="1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de-DE" sz="1200" dirty="0">
                <a:solidFill>
                  <a:srgbClr val="000066"/>
                </a:solidFill>
                <a:ea typeface="ＭＳ Ｐゴシック" charset="0"/>
              </a:rPr>
              <a:t>EUROMETAL STSG INTERNATIONAL STEEL TRADE DAY</a:t>
            </a:r>
          </a:p>
          <a:p>
            <a:pPr>
              <a:lnSpc>
                <a:spcPct val="80000"/>
              </a:lnSpc>
              <a:defRPr/>
            </a:pPr>
            <a:r>
              <a:rPr lang="de-DE" sz="1200" dirty="0">
                <a:solidFill>
                  <a:srgbClr val="000066"/>
                </a:solidFill>
                <a:ea typeface="ＭＳ Ｐゴシック" charset="0"/>
              </a:rPr>
              <a:t>FRANKFURT 13 NOVEMBER 2014</a:t>
            </a:r>
          </a:p>
        </p:txBody>
      </p:sp>
      <p:sp>
        <p:nvSpPr>
          <p:cNvPr id="43012" name="Line 14"/>
          <p:cNvSpPr>
            <a:spLocks noChangeShapeType="1"/>
          </p:cNvSpPr>
          <p:nvPr/>
        </p:nvSpPr>
        <p:spPr bwMode="auto">
          <a:xfrm>
            <a:off x="304801" y="838200"/>
            <a:ext cx="10058400" cy="0"/>
          </a:xfrm>
          <a:prstGeom prst="line">
            <a:avLst/>
          </a:prstGeom>
          <a:noFill/>
          <a:ln w="15875">
            <a:solidFill>
              <a:srgbClr val="00517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LU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43013" name="Line 15"/>
          <p:cNvSpPr>
            <a:spLocks noChangeShapeType="1"/>
          </p:cNvSpPr>
          <p:nvPr/>
        </p:nvSpPr>
        <p:spPr bwMode="auto">
          <a:xfrm>
            <a:off x="304801" y="6477000"/>
            <a:ext cx="10058400" cy="0"/>
          </a:xfrm>
          <a:prstGeom prst="line">
            <a:avLst/>
          </a:prstGeom>
          <a:noFill/>
          <a:ln w="15875">
            <a:solidFill>
              <a:srgbClr val="00517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LU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43014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071751"/>
            <a:ext cx="990600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fr-FR"/>
              <a:t>KLICKEN SIE, UM DAS TITELFORMAT ZU BEARBEITEN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477000"/>
            <a:ext cx="3733800" cy="381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517A"/>
                </a:solidFill>
                <a:latin typeface="Arial" charset="0"/>
              </a:defRPr>
            </a:lvl1pPr>
          </a:lstStyle>
          <a:p>
            <a:pPr>
              <a:defRPr/>
            </a:pPr>
            <a:fld id="{619E64B5-CCD1-4670-AAE1-A52EE3B3A5E6}" type="slidenum">
              <a:rPr lang="de-DE">
                <a:ea typeface="ＭＳ Ｐゴシック" charset="0"/>
              </a:rPr>
              <a:pPr>
                <a:defRPr/>
              </a:pPr>
              <a:t>‹#›</a:t>
            </a:fld>
            <a:endParaRPr lang="de-DE">
              <a:ea typeface="ＭＳ Ｐゴシック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9" descr="D:\E U R O M E T A L\0 MASTER\EM LOGOS\= EUROMETAL LOGO + TEXT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63500"/>
            <a:ext cx="247173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ext Box 6"/>
          <p:cNvSpPr txBox="1">
            <a:spLocks noChangeArrowheads="1"/>
          </p:cNvSpPr>
          <p:nvPr/>
        </p:nvSpPr>
        <p:spPr bwMode="auto">
          <a:xfrm>
            <a:off x="288998" y="300038"/>
            <a:ext cx="565467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ctr">
            <a:spAutoFit/>
          </a:bodyPr>
          <a:lstStyle>
            <a:lvl1pPr>
              <a:defRPr sz="1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de-DE" sz="1200" dirty="0">
                <a:solidFill>
                  <a:srgbClr val="000066"/>
                </a:solidFill>
              </a:rPr>
              <a:t>EUROMETAL OUTLOOK ON ECONOMIES AND STEEL MARKETS </a:t>
            </a:r>
          </a:p>
          <a:p>
            <a:pPr>
              <a:lnSpc>
                <a:spcPct val="80000"/>
              </a:lnSpc>
              <a:defRPr/>
            </a:pPr>
            <a:r>
              <a:rPr lang="de-DE" sz="1200" baseline="0" dirty="0">
                <a:solidFill>
                  <a:srgbClr val="000066"/>
                </a:solidFill>
              </a:rPr>
              <a:t>APRIL 2016</a:t>
            </a:r>
            <a:endParaRPr lang="de-DE" sz="1200" dirty="0">
              <a:solidFill>
                <a:srgbClr val="00517A"/>
              </a:solidFill>
            </a:endParaRPr>
          </a:p>
        </p:txBody>
      </p:sp>
      <p:sp>
        <p:nvSpPr>
          <p:cNvPr id="43012" name="Line 14"/>
          <p:cNvSpPr>
            <a:spLocks noChangeShapeType="1"/>
          </p:cNvSpPr>
          <p:nvPr/>
        </p:nvSpPr>
        <p:spPr bwMode="auto">
          <a:xfrm>
            <a:off x="304801" y="838200"/>
            <a:ext cx="10058400" cy="0"/>
          </a:xfrm>
          <a:prstGeom prst="line">
            <a:avLst/>
          </a:prstGeom>
          <a:noFill/>
          <a:ln w="15875">
            <a:solidFill>
              <a:srgbClr val="00517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LU"/>
          </a:p>
        </p:txBody>
      </p:sp>
      <p:sp>
        <p:nvSpPr>
          <p:cNvPr id="43013" name="Line 15"/>
          <p:cNvSpPr>
            <a:spLocks noChangeShapeType="1"/>
          </p:cNvSpPr>
          <p:nvPr/>
        </p:nvSpPr>
        <p:spPr bwMode="auto">
          <a:xfrm>
            <a:off x="304801" y="6477000"/>
            <a:ext cx="10058400" cy="0"/>
          </a:xfrm>
          <a:prstGeom prst="line">
            <a:avLst/>
          </a:prstGeom>
          <a:noFill/>
          <a:ln w="15875">
            <a:solidFill>
              <a:srgbClr val="00517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LU"/>
          </a:p>
        </p:txBody>
      </p:sp>
      <p:sp>
        <p:nvSpPr>
          <p:cNvPr id="43014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071707"/>
            <a:ext cx="990600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fr-FR"/>
              <a:t>KLICKEN SIE, UM DAS TITELFORMAT ZU BEARBEITEN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477000"/>
            <a:ext cx="3733800" cy="381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517A"/>
                </a:solidFill>
                <a:latin typeface="Arial" charset="0"/>
              </a:defRPr>
            </a:lvl1pPr>
          </a:lstStyle>
          <a:p>
            <a:pPr>
              <a:defRPr/>
            </a:pPr>
            <a:fld id="{619E64B5-CCD1-4670-AAE1-A52EE3B3A5E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9481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176" r:id="rId1"/>
    <p:sldLayoutId id="2147489180" r:id="rId2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9" descr="D:\E U R O M E T A L\0 MASTER\EM LOGOS\= EUROMETAL LOGO + TEXT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63500"/>
            <a:ext cx="247173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ext Box 6"/>
          <p:cNvSpPr txBox="1">
            <a:spLocks noChangeArrowheads="1"/>
          </p:cNvSpPr>
          <p:nvPr/>
        </p:nvSpPr>
        <p:spPr bwMode="auto">
          <a:xfrm>
            <a:off x="288998" y="300038"/>
            <a:ext cx="565467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ctr">
            <a:spAutoFit/>
          </a:bodyPr>
          <a:lstStyle>
            <a:lvl1pPr>
              <a:defRPr sz="1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de-DE" sz="1200" dirty="0">
                <a:solidFill>
                  <a:srgbClr val="000066"/>
                </a:solidFill>
              </a:rPr>
              <a:t>EUROMETAL OUTLOOK ON ECONOMIES AND STEEL MARKETS </a:t>
            </a:r>
          </a:p>
          <a:p>
            <a:pPr>
              <a:lnSpc>
                <a:spcPct val="80000"/>
              </a:lnSpc>
              <a:defRPr/>
            </a:pPr>
            <a:r>
              <a:rPr lang="de-DE" sz="1200" baseline="0" dirty="0">
                <a:solidFill>
                  <a:srgbClr val="000066"/>
                </a:solidFill>
              </a:rPr>
              <a:t>APRIL 2016</a:t>
            </a:r>
            <a:endParaRPr lang="de-DE" sz="1200" dirty="0">
              <a:solidFill>
                <a:srgbClr val="00517A"/>
              </a:solidFill>
            </a:endParaRPr>
          </a:p>
        </p:txBody>
      </p:sp>
      <p:sp>
        <p:nvSpPr>
          <p:cNvPr id="43012" name="Line 14"/>
          <p:cNvSpPr>
            <a:spLocks noChangeShapeType="1"/>
          </p:cNvSpPr>
          <p:nvPr/>
        </p:nvSpPr>
        <p:spPr bwMode="auto">
          <a:xfrm>
            <a:off x="304801" y="838200"/>
            <a:ext cx="10058400" cy="0"/>
          </a:xfrm>
          <a:prstGeom prst="line">
            <a:avLst/>
          </a:prstGeom>
          <a:noFill/>
          <a:ln w="15875">
            <a:solidFill>
              <a:srgbClr val="00517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LU">
              <a:solidFill>
                <a:srgbClr val="000000"/>
              </a:solidFill>
            </a:endParaRPr>
          </a:p>
        </p:txBody>
      </p:sp>
      <p:sp>
        <p:nvSpPr>
          <p:cNvPr id="43013" name="Line 15"/>
          <p:cNvSpPr>
            <a:spLocks noChangeShapeType="1"/>
          </p:cNvSpPr>
          <p:nvPr/>
        </p:nvSpPr>
        <p:spPr bwMode="auto">
          <a:xfrm>
            <a:off x="304801" y="6477000"/>
            <a:ext cx="10058400" cy="0"/>
          </a:xfrm>
          <a:prstGeom prst="line">
            <a:avLst/>
          </a:prstGeom>
          <a:noFill/>
          <a:ln w="15875">
            <a:solidFill>
              <a:srgbClr val="00517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LU">
              <a:solidFill>
                <a:srgbClr val="000000"/>
              </a:solidFill>
            </a:endParaRPr>
          </a:p>
        </p:txBody>
      </p:sp>
      <p:sp>
        <p:nvSpPr>
          <p:cNvPr id="43014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071707"/>
            <a:ext cx="990600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fr-FR"/>
              <a:t>KLICKEN SIE, UM DAS TITELFORMAT ZU BEARBEITEN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477000"/>
            <a:ext cx="3733800" cy="381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517A"/>
                </a:solidFill>
                <a:latin typeface="Arial" charset="0"/>
              </a:defRPr>
            </a:lvl1pPr>
          </a:lstStyle>
          <a:p>
            <a:pPr>
              <a:defRPr/>
            </a:pPr>
            <a:fld id="{619E64B5-CCD1-4670-AAE1-A52EE3B3A5E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1390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178" r:id="rId1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9" descr="D:\E U R O M E T A L\0 MASTER\EM LOGOS\= EUROMETAL LOGO + TEXT.bm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63500"/>
            <a:ext cx="247173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477000"/>
            <a:ext cx="3733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517A"/>
                </a:solidFill>
                <a:latin typeface="+mj-lt"/>
              </a:defRPr>
            </a:lvl1pPr>
          </a:lstStyle>
          <a:p>
            <a:pPr>
              <a:defRPr/>
            </a:pPr>
            <a:fld id="{5590299C-C6E3-4CC4-82B4-B05A0A80D73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288998" y="301629"/>
            <a:ext cx="56546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ctr">
            <a:spAutoFit/>
          </a:bodyPr>
          <a:lstStyle>
            <a:lvl1pPr>
              <a:defRPr sz="1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de-DE" sz="1200">
                <a:solidFill>
                  <a:srgbClr val="000066"/>
                </a:solidFill>
              </a:rPr>
              <a:t>EUROMETAL BUSINESS REPORT DECEMBER 2009</a:t>
            </a:r>
          </a:p>
          <a:p>
            <a:pPr>
              <a:lnSpc>
                <a:spcPct val="80000"/>
              </a:lnSpc>
              <a:defRPr/>
            </a:pPr>
            <a:r>
              <a:rPr lang="de-DE" sz="1200">
                <a:solidFill>
                  <a:srgbClr val="000066"/>
                </a:solidFill>
              </a:rPr>
              <a:t>TO MEMBER ASSOCIATIONS AND ASSOCIATE MEMBERS</a:t>
            </a:r>
            <a:endParaRPr lang="de-DE" sz="1200">
              <a:solidFill>
                <a:srgbClr val="00517A"/>
              </a:solidFill>
            </a:endParaRPr>
          </a:p>
        </p:txBody>
      </p:sp>
      <p:sp>
        <p:nvSpPr>
          <p:cNvPr id="6149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071707"/>
            <a:ext cx="990600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fr-FR"/>
              <a:t>KLICKEN SIE, UM DAS TITELFORMAT ZU BEARBEITEN</a:t>
            </a:r>
          </a:p>
        </p:txBody>
      </p:sp>
      <p:sp>
        <p:nvSpPr>
          <p:cNvPr id="6150" name="Line 14"/>
          <p:cNvSpPr>
            <a:spLocks noChangeShapeType="1"/>
          </p:cNvSpPr>
          <p:nvPr/>
        </p:nvSpPr>
        <p:spPr bwMode="auto">
          <a:xfrm>
            <a:off x="304801" y="838200"/>
            <a:ext cx="10058400" cy="0"/>
          </a:xfrm>
          <a:prstGeom prst="line">
            <a:avLst/>
          </a:prstGeom>
          <a:noFill/>
          <a:ln w="15875">
            <a:solidFill>
              <a:srgbClr val="00517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LU"/>
          </a:p>
        </p:txBody>
      </p:sp>
      <p:sp>
        <p:nvSpPr>
          <p:cNvPr id="6151" name="Line 15"/>
          <p:cNvSpPr>
            <a:spLocks noChangeShapeType="1"/>
          </p:cNvSpPr>
          <p:nvPr/>
        </p:nvSpPr>
        <p:spPr bwMode="auto">
          <a:xfrm>
            <a:off x="304801" y="6477000"/>
            <a:ext cx="10058400" cy="0"/>
          </a:xfrm>
          <a:prstGeom prst="line">
            <a:avLst/>
          </a:prstGeom>
          <a:noFill/>
          <a:ln w="15875">
            <a:solidFill>
              <a:srgbClr val="00517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L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704" r:id="rId1"/>
    <p:sldLayoutId id="2147488705" r:id="rId2"/>
    <p:sldLayoutId id="2147488706" r:id="rId3"/>
    <p:sldLayoutId id="2147488707" r:id="rId4"/>
    <p:sldLayoutId id="2147488708" r:id="rId5"/>
    <p:sldLayoutId id="2147488709" r:id="rId6"/>
    <p:sldLayoutId id="2147488710" r:id="rId7"/>
    <p:sldLayoutId id="2147488711" r:id="rId8"/>
    <p:sldLayoutId id="2147488712" r:id="rId9"/>
    <p:sldLayoutId id="2147488713" r:id="rId10"/>
    <p:sldLayoutId id="2147488714" r:id="rId11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9" descr="D:\E U R O M E T A L\0 MASTER\EM LOGOS\= EUROMETAL LOGO + TEXT.bm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63500"/>
            <a:ext cx="247173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477000"/>
            <a:ext cx="3733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517A"/>
                </a:solidFill>
                <a:latin typeface="+mj-lt"/>
              </a:defRPr>
            </a:lvl1pPr>
          </a:lstStyle>
          <a:p>
            <a:pPr>
              <a:defRPr/>
            </a:pPr>
            <a:fld id="{355CB5E7-3F7E-40D3-861B-04CDF6C175C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288998" y="301629"/>
            <a:ext cx="56546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ctr">
            <a:spAutoFit/>
          </a:bodyPr>
          <a:lstStyle>
            <a:lvl1pPr>
              <a:defRPr sz="1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de-DE" sz="1200">
                <a:solidFill>
                  <a:srgbClr val="000066"/>
                </a:solidFill>
              </a:rPr>
              <a:t>EUROMETAL BUSINESS REPORT DECEMBER 2009</a:t>
            </a:r>
          </a:p>
          <a:p>
            <a:pPr>
              <a:lnSpc>
                <a:spcPct val="80000"/>
              </a:lnSpc>
              <a:defRPr/>
            </a:pPr>
            <a:r>
              <a:rPr lang="de-DE" sz="1200">
                <a:solidFill>
                  <a:srgbClr val="000066"/>
                </a:solidFill>
              </a:rPr>
              <a:t>TO MEMBER ASSOCIATIONS AND ASSOCIATE MEMBERS</a:t>
            </a:r>
            <a:endParaRPr lang="de-DE" sz="1200">
              <a:solidFill>
                <a:srgbClr val="00517A"/>
              </a:solidFill>
            </a:endParaRPr>
          </a:p>
        </p:txBody>
      </p:sp>
      <p:sp>
        <p:nvSpPr>
          <p:cNvPr id="7173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071707"/>
            <a:ext cx="990600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fr-FR"/>
              <a:t>KLICKEN SIE, UM DAS TITELFORMAT ZU BEARBEITEN</a:t>
            </a:r>
          </a:p>
        </p:txBody>
      </p:sp>
      <p:sp>
        <p:nvSpPr>
          <p:cNvPr id="7174" name="Line 14"/>
          <p:cNvSpPr>
            <a:spLocks noChangeShapeType="1"/>
          </p:cNvSpPr>
          <p:nvPr/>
        </p:nvSpPr>
        <p:spPr bwMode="auto">
          <a:xfrm>
            <a:off x="304801" y="838200"/>
            <a:ext cx="10058400" cy="0"/>
          </a:xfrm>
          <a:prstGeom prst="line">
            <a:avLst/>
          </a:prstGeom>
          <a:noFill/>
          <a:ln w="15875">
            <a:solidFill>
              <a:srgbClr val="00517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LU"/>
          </a:p>
        </p:txBody>
      </p:sp>
      <p:sp>
        <p:nvSpPr>
          <p:cNvPr id="7175" name="Line 15"/>
          <p:cNvSpPr>
            <a:spLocks noChangeShapeType="1"/>
          </p:cNvSpPr>
          <p:nvPr/>
        </p:nvSpPr>
        <p:spPr bwMode="auto">
          <a:xfrm>
            <a:off x="304801" y="6477000"/>
            <a:ext cx="10058400" cy="0"/>
          </a:xfrm>
          <a:prstGeom prst="line">
            <a:avLst/>
          </a:prstGeom>
          <a:noFill/>
          <a:ln w="15875">
            <a:solidFill>
              <a:srgbClr val="00517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L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715" r:id="rId1"/>
    <p:sldLayoutId id="2147488716" r:id="rId2"/>
    <p:sldLayoutId id="2147488717" r:id="rId3"/>
    <p:sldLayoutId id="2147488718" r:id="rId4"/>
    <p:sldLayoutId id="2147488719" r:id="rId5"/>
    <p:sldLayoutId id="2147488720" r:id="rId6"/>
    <p:sldLayoutId id="2147488721" r:id="rId7"/>
    <p:sldLayoutId id="2147488722" r:id="rId8"/>
    <p:sldLayoutId id="2147488723" r:id="rId9"/>
    <p:sldLayoutId id="2147488724" r:id="rId10"/>
    <p:sldLayoutId id="2147488725" r:id="rId11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9" descr="D:\E U R O M E T A L\0 MASTER\EM LOGOS\= EUROMETAL LOGO + TEXT.bm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63500"/>
            <a:ext cx="247173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477000"/>
            <a:ext cx="3733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517A"/>
                </a:solidFill>
                <a:latin typeface="+mj-lt"/>
              </a:defRPr>
            </a:lvl1pPr>
          </a:lstStyle>
          <a:p>
            <a:pPr>
              <a:defRPr/>
            </a:pPr>
            <a:fld id="{D23C211A-FF0B-4CA2-94BB-653E6A706C1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288998" y="301629"/>
            <a:ext cx="56546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ctr">
            <a:spAutoFit/>
          </a:bodyPr>
          <a:lstStyle>
            <a:lvl1pPr>
              <a:defRPr sz="1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de-DE" sz="1200">
                <a:solidFill>
                  <a:srgbClr val="000066"/>
                </a:solidFill>
              </a:rPr>
              <a:t>EUROMETAL BUSINESS REPORT JANUARY 2010</a:t>
            </a:r>
          </a:p>
          <a:p>
            <a:pPr>
              <a:lnSpc>
                <a:spcPct val="80000"/>
              </a:lnSpc>
              <a:defRPr/>
            </a:pPr>
            <a:r>
              <a:rPr lang="de-DE" sz="1200">
                <a:solidFill>
                  <a:srgbClr val="000066"/>
                </a:solidFill>
              </a:rPr>
              <a:t>TO MEMBER ASSOCIATIONS AND ASSOCIATE MEMBERS</a:t>
            </a:r>
            <a:endParaRPr lang="de-DE" sz="1200">
              <a:solidFill>
                <a:srgbClr val="00517A"/>
              </a:solidFill>
            </a:endParaRPr>
          </a:p>
        </p:txBody>
      </p:sp>
      <p:sp>
        <p:nvSpPr>
          <p:cNvPr id="8197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071707"/>
            <a:ext cx="990600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fr-FR"/>
              <a:t>KLICKEN SIE, UM DAS TITELFORMAT ZU BEARBEITEN</a:t>
            </a:r>
          </a:p>
        </p:txBody>
      </p:sp>
      <p:sp>
        <p:nvSpPr>
          <p:cNvPr id="8198" name="Line 14"/>
          <p:cNvSpPr>
            <a:spLocks noChangeShapeType="1"/>
          </p:cNvSpPr>
          <p:nvPr/>
        </p:nvSpPr>
        <p:spPr bwMode="auto">
          <a:xfrm>
            <a:off x="304801" y="838200"/>
            <a:ext cx="10058400" cy="0"/>
          </a:xfrm>
          <a:prstGeom prst="line">
            <a:avLst/>
          </a:prstGeom>
          <a:noFill/>
          <a:ln w="15875">
            <a:solidFill>
              <a:srgbClr val="00517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LU"/>
          </a:p>
        </p:txBody>
      </p:sp>
      <p:sp>
        <p:nvSpPr>
          <p:cNvPr id="8199" name="Line 15"/>
          <p:cNvSpPr>
            <a:spLocks noChangeShapeType="1"/>
          </p:cNvSpPr>
          <p:nvPr/>
        </p:nvSpPr>
        <p:spPr bwMode="auto">
          <a:xfrm>
            <a:off x="304801" y="6477000"/>
            <a:ext cx="10058400" cy="0"/>
          </a:xfrm>
          <a:prstGeom prst="line">
            <a:avLst/>
          </a:prstGeom>
          <a:noFill/>
          <a:ln w="15875">
            <a:solidFill>
              <a:srgbClr val="00517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L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726" r:id="rId1"/>
    <p:sldLayoutId id="2147488727" r:id="rId2"/>
    <p:sldLayoutId id="2147488728" r:id="rId3"/>
    <p:sldLayoutId id="2147488729" r:id="rId4"/>
    <p:sldLayoutId id="2147488730" r:id="rId5"/>
    <p:sldLayoutId id="2147488731" r:id="rId6"/>
    <p:sldLayoutId id="2147488732" r:id="rId7"/>
    <p:sldLayoutId id="2147488733" r:id="rId8"/>
    <p:sldLayoutId id="2147488734" r:id="rId9"/>
    <p:sldLayoutId id="2147488735" r:id="rId10"/>
    <p:sldLayoutId id="2147488736" r:id="rId11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9" descr="D:\E U R O M E T A L\0 MASTER\EM LOGOS\= EUROMETAL LOGO + TEXT.bm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63500"/>
            <a:ext cx="247173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477000"/>
            <a:ext cx="3733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517A"/>
                </a:solidFill>
                <a:latin typeface="+mj-lt"/>
              </a:defRPr>
            </a:lvl1pPr>
          </a:lstStyle>
          <a:p>
            <a:pPr>
              <a:defRPr/>
            </a:pPr>
            <a:fld id="{6809BF92-CD59-49C1-B1A2-D3D92EE826A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288998" y="301629"/>
            <a:ext cx="56546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ctr">
            <a:spAutoFit/>
          </a:bodyPr>
          <a:lstStyle>
            <a:lvl1pPr>
              <a:defRPr sz="1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de-DE" sz="1200">
                <a:solidFill>
                  <a:srgbClr val="000066"/>
                </a:solidFill>
              </a:rPr>
              <a:t>EUROMETAL BUSINESS REPORT JANUARY 2010</a:t>
            </a:r>
          </a:p>
          <a:p>
            <a:pPr>
              <a:lnSpc>
                <a:spcPct val="80000"/>
              </a:lnSpc>
              <a:defRPr/>
            </a:pPr>
            <a:r>
              <a:rPr lang="de-DE" sz="1200">
                <a:solidFill>
                  <a:srgbClr val="000066"/>
                </a:solidFill>
              </a:rPr>
              <a:t>TO MEMBER ASSOCIATIONS AND ASSOCIATE MEMBERS</a:t>
            </a:r>
            <a:endParaRPr lang="de-DE" sz="1200">
              <a:solidFill>
                <a:srgbClr val="00517A"/>
              </a:solidFill>
            </a:endParaRPr>
          </a:p>
        </p:txBody>
      </p:sp>
      <p:sp>
        <p:nvSpPr>
          <p:cNvPr id="9221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071707"/>
            <a:ext cx="990600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fr-FR"/>
              <a:t>KLICKEN SIE, UM DAS TITELFORMAT ZU BEARBEITEN</a:t>
            </a:r>
          </a:p>
        </p:txBody>
      </p:sp>
      <p:sp>
        <p:nvSpPr>
          <p:cNvPr id="9222" name="Line 14"/>
          <p:cNvSpPr>
            <a:spLocks noChangeShapeType="1"/>
          </p:cNvSpPr>
          <p:nvPr/>
        </p:nvSpPr>
        <p:spPr bwMode="auto">
          <a:xfrm>
            <a:off x="304801" y="838200"/>
            <a:ext cx="10058400" cy="0"/>
          </a:xfrm>
          <a:prstGeom prst="line">
            <a:avLst/>
          </a:prstGeom>
          <a:noFill/>
          <a:ln w="15875">
            <a:solidFill>
              <a:srgbClr val="00517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LU"/>
          </a:p>
        </p:txBody>
      </p:sp>
      <p:sp>
        <p:nvSpPr>
          <p:cNvPr id="9223" name="Line 15"/>
          <p:cNvSpPr>
            <a:spLocks noChangeShapeType="1"/>
          </p:cNvSpPr>
          <p:nvPr/>
        </p:nvSpPr>
        <p:spPr bwMode="auto">
          <a:xfrm>
            <a:off x="304801" y="6477000"/>
            <a:ext cx="10058400" cy="0"/>
          </a:xfrm>
          <a:prstGeom prst="line">
            <a:avLst/>
          </a:prstGeom>
          <a:noFill/>
          <a:ln w="15875">
            <a:solidFill>
              <a:srgbClr val="00517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L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737" r:id="rId1"/>
    <p:sldLayoutId id="2147488738" r:id="rId2"/>
    <p:sldLayoutId id="2147488739" r:id="rId3"/>
    <p:sldLayoutId id="2147488740" r:id="rId4"/>
    <p:sldLayoutId id="2147488741" r:id="rId5"/>
    <p:sldLayoutId id="2147488742" r:id="rId6"/>
    <p:sldLayoutId id="2147488743" r:id="rId7"/>
    <p:sldLayoutId id="2147488744" r:id="rId8"/>
    <p:sldLayoutId id="2147488745" r:id="rId9"/>
    <p:sldLayoutId id="2147488746" r:id="rId10"/>
    <p:sldLayoutId id="2147488747" r:id="rId11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0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0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0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0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0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0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377449" y="4653508"/>
            <a:ext cx="9996735" cy="647700"/>
          </a:xfrm>
        </p:spPr>
        <p:txBody>
          <a:bodyPr/>
          <a:lstStyle/>
          <a:p>
            <a:pPr algn="l"/>
            <a:r>
              <a:rPr lang="es-UY" sz="1600" b="1" dirty="0">
                <a:solidFill>
                  <a:srgbClr val="FFFFFF"/>
                </a:solidFill>
              </a:rPr>
              <a:t>EUROMETAL – European Federation of Steel, Tube and Metal Distribution and Trading</a:t>
            </a:r>
          </a:p>
        </p:txBody>
      </p:sp>
      <p:sp>
        <p:nvSpPr>
          <p:cNvPr id="2051" name="Rectangle 165"/>
          <p:cNvSpPr>
            <a:spLocks noChangeArrowheads="1"/>
          </p:cNvSpPr>
          <p:nvPr/>
        </p:nvSpPr>
        <p:spPr bwMode="auto">
          <a:xfrm>
            <a:off x="395300" y="5013181"/>
            <a:ext cx="9913391" cy="1152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r>
              <a:rPr lang="es-UY" sz="1200" b="0" dirty="0">
                <a:solidFill>
                  <a:srgbClr val="FFFFFF"/>
                </a:solidFill>
                <a:ea typeface="ＭＳ Ｐゴシック" charset="0"/>
              </a:rPr>
              <a:t>Federation registered in Switzerland</a:t>
            </a:r>
          </a:p>
          <a:p>
            <a:pPr eaLnBrk="1" hangingPunct="1"/>
            <a:endParaRPr lang="es-UY" sz="1200" b="0" dirty="0">
              <a:solidFill>
                <a:srgbClr val="FFFFFF"/>
              </a:solidFill>
              <a:ea typeface="ＭＳ Ｐゴシック" charset="0"/>
            </a:endParaRPr>
          </a:p>
          <a:p>
            <a:pPr eaLnBrk="1" hangingPunct="1"/>
            <a:r>
              <a:rPr lang="es-UY" sz="1200" dirty="0">
                <a:solidFill>
                  <a:srgbClr val="FFFFFF"/>
                </a:solidFill>
                <a:ea typeface="ＭＳ Ｐゴシック" charset="0"/>
              </a:rPr>
              <a:t>Federation Seat: </a:t>
            </a:r>
            <a:r>
              <a:rPr lang="es-UY" sz="1200" b="0" dirty="0" err="1">
                <a:solidFill>
                  <a:srgbClr val="FFFFFF"/>
                </a:solidFill>
                <a:ea typeface="ＭＳ Ｐゴシック" charset="0"/>
              </a:rPr>
              <a:t>Güterstrasse</a:t>
            </a:r>
            <a:r>
              <a:rPr lang="es-UY" sz="1200" b="0" dirty="0">
                <a:solidFill>
                  <a:srgbClr val="FFFFFF"/>
                </a:solidFill>
                <a:ea typeface="ＭＳ Ｐゴシック" charset="0"/>
              </a:rPr>
              <a:t> 78, CH-4010 </a:t>
            </a:r>
            <a:r>
              <a:rPr lang="es-UY" sz="1200" b="0" dirty="0" err="1">
                <a:solidFill>
                  <a:srgbClr val="FFFFFF"/>
                </a:solidFill>
                <a:ea typeface="ＭＳ Ｐゴシック" charset="0"/>
              </a:rPr>
              <a:t>Basel</a:t>
            </a:r>
            <a:endParaRPr lang="es-UY" sz="1200" b="0" dirty="0">
              <a:solidFill>
                <a:srgbClr val="FFFFFF"/>
              </a:solidFill>
              <a:ea typeface="ＭＳ Ｐゴシック" charset="0"/>
            </a:endParaRPr>
          </a:p>
          <a:p>
            <a:pPr eaLnBrk="1" hangingPunct="1"/>
            <a:r>
              <a:rPr lang="es-UY" sz="1200" dirty="0">
                <a:solidFill>
                  <a:srgbClr val="FFFFFF"/>
                </a:solidFill>
                <a:ea typeface="ＭＳ Ｐゴシック" charset="0"/>
              </a:rPr>
              <a:t>Post Box: </a:t>
            </a:r>
            <a:r>
              <a:rPr lang="es-UY" sz="1200" b="0" dirty="0">
                <a:solidFill>
                  <a:srgbClr val="FFFFFF"/>
                </a:solidFill>
                <a:ea typeface="ＭＳ Ｐゴシック" charset="0"/>
              </a:rPr>
              <a:t>202b, rue de Hamm, L-1713 Luxembourg</a:t>
            </a:r>
          </a:p>
          <a:p>
            <a:pPr eaLnBrk="1" hangingPunct="1"/>
            <a:r>
              <a:rPr lang="es-UY" sz="1200" dirty="0">
                <a:solidFill>
                  <a:srgbClr val="FFFFFF"/>
                </a:solidFill>
                <a:ea typeface="ＭＳ Ｐゴシック" charset="0"/>
              </a:rPr>
              <a:t>M: </a:t>
            </a:r>
            <a:r>
              <a:rPr lang="es-UY" sz="1200" b="0" dirty="0">
                <a:solidFill>
                  <a:srgbClr val="FFFFFF"/>
                </a:solidFill>
                <a:ea typeface="ＭＳ Ｐゴシック" charset="0"/>
              </a:rPr>
              <a:t>office@eurometal.net    </a:t>
            </a:r>
            <a:r>
              <a:rPr lang="es-UY" sz="1200" dirty="0">
                <a:solidFill>
                  <a:srgbClr val="FFFFFF"/>
                </a:solidFill>
                <a:ea typeface="ＭＳ Ｐゴシック" charset="0"/>
              </a:rPr>
              <a:t>F: </a:t>
            </a:r>
            <a:r>
              <a:rPr lang="es-UY" sz="1200" b="0" dirty="0">
                <a:solidFill>
                  <a:srgbClr val="FFFFFF"/>
                </a:solidFill>
                <a:ea typeface="ＭＳ Ｐゴシック" charset="0"/>
              </a:rPr>
              <a:t>+352 26 459 205   </a:t>
            </a:r>
            <a:r>
              <a:rPr lang="es-UY" sz="1200" dirty="0">
                <a:solidFill>
                  <a:srgbClr val="FFFFFF"/>
                </a:solidFill>
                <a:ea typeface="ＭＳ Ｐゴシック" charset="0"/>
              </a:rPr>
              <a:t>T: </a:t>
            </a:r>
            <a:r>
              <a:rPr lang="es-UY" sz="1200" b="0" dirty="0">
                <a:solidFill>
                  <a:srgbClr val="FFFFFF"/>
                </a:solidFill>
                <a:ea typeface="ＭＳ Ｐゴシック" charset="0"/>
              </a:rPr>
              <a:t>+352 621 146 296</a:t>
            </a:r>
            <a:endParaRPr lang="es-ES" sz="1200" b="0" dirty="0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9424" y="1700808"/>
            <a:ext cx="10441159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s-UY" sz="2400" dirty="0">
                <a:solidFill>
                  <a:srgbClr val="000000"/>
                </a:solidFill>
                <a:ea typeface="ＭＳ Ｐゴシック" charset="0"/>
              </a:rPr>
              <a:t>EUROMETAL OUTLOOK ON ECONOMIES &amp; STEEL MARKETS</a:t>
            </a:r>
          </a:p>
          <a:p>
            <a:pPr algn="ctr" eaLnBrk="1" hangingPunct="1"/>
            <a:r>
              <a:rPr lang="es-UY" sz="2400" b="0" dirty="0">
                <a:solidFill>
                  <a:srgbClr val="000000"/>
                </a:solidFill>
                <a:ea typeface="ＭＳ Ｐゴシック" charset="0"/>
              </a:rPr>
              <a:t>  </a:t>
            </a:r>
            <a:endParaRPr lang="es-UY" sz="1800" dirty="0">
              <a:solidFill>
                <a:srgbClr val="0070C0"/>
              </a:solidFill>
              <a:ea typeface="ＭＳ Ｐゴシック" charset="0"/>
            </a:endParaRPr>
          </a:p>
          <a:p>
            <a:pPr algn="ctr" eaLnBrk="1" hangingPunct="1"/>
            <a:r>
              <a:rPr lang="es-UY" dirty="0">
                <a:solidFill>
                  <a:srgbClr val="0070C0"/>
                </a:solidFill>
                <a:ea typeface="ＭＳ Ｐゴシック" charset="0"/>
              </a:rPr>
              <a:t>A  REPORT TO EUROMETAL MEMBERS &amp; EUROMETAL ASSOCIATE MEMBERS</a:t>
            </a:r>
          </a:p>
          <a:p>
            <a:pPr algn="ctr" eaLnBrk="1" hangingPunct="1"/>
            <a:endParaRPr lang="es-UY" sz="2400" dirty="0">
              <a:solidFill>
                <a:srgbClr val="0070C0"/>
              </a:solidFill>
              <a:ea typeface="ＭＳ Ｐゴシック" charset="0"/>
            </a:endParaRPr>
          </a:p>
          <a:p>
            <a:pPr algn="ctr" eaLnBrk="1" hangingPunct="1"/>
            <a:r>
              <a:rPr lang="es-UY" sz="2400" dirty="0">
                <a:solidFill>
                  <a:srgbClr val="0070C0"/>
                </a:solidFill>
                <a:ea typeface="ＭＳ Ｐゴシック" charset="0"/>
              </a:rPr>
              <a:t>NEW IMF AND WORLDSTEEL FORECASTS</a:t>
            </a:r>
          </a:p>
          <a:p>
            <a:pPr algn="ctr" eaLnBrk="1" hangingPunct="1"/>
            <a:r>
              <a:rPr lang="es-UY" sz="1800" dirty="0">
                <a:solidFill>
                  <a:srgbClr val="0070C0"/>
                </a:solidFill>
                <a:ea typeface="ＭＳ Ｐゴシック" charset="0"/>
              </a:rPr>
              <a:t> </a:t>
            </a:r>
          </a:p>
          <a:p>
            <a:pPr algn="ctr" eaLnBrk="1" hangingPunct="1"/>
            <a:r>
              <a:rPr lang="es-UY" sz="1800" dirty="0">
                <a:solidFill>
                  <a:srgbClr val="0070C0"/>
                </a:solidFill>
                <a:ea typeface="ＭＳ Ｐゴシック" charset="0"/>
              </a:rPr>
              <a:t>APRIL 2016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7449" y="6381332"/>
            <a:ext cx="2489200" cy="340147"/>
          </a:xfrm>
        </p:spPr>
        <p:txBody>
          <a:bodyPr/>
          <a:lstStyle/>
          <a:p>
            <a:pPr>
              <a:defRPr/>
            </a:pPr>
            <a:r>
              <a:rPr lang="es-ES" altLang="fr-FR" dirty="0"/>
              <a:t>13 APRIL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altLang="fr-FR" dirty="0">
                <a:solidFill>
                  <a:srgbClr val="FFFFFF"/>
                </a:solidFill>
              </a:rPr>
              <a:t>© </a:t>
            </a:r>
            <a:r>
              <a:rPr lang="es-ES" altLang="fr-FR" dirty="0" err="1">
                <a:solidFill>
                  <a:srgbClr val="FFFFFF"/>
                </a:solidFill>
              </a:rPr>
              <a:t>Eurometal.net</a:t>
            </a:r>
            <a:endParaRPr lang="es-ES" altLang="fr-FR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FC689-A0FD-D249-98AF-792F57B3D7C8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1"/>
          <p:cNvSpPr txBox="1">
            <a:spLocks noGrp="1"/>
          </p:cNvSpPr>
          <p:nvPr/>
        </p:nvSpPr>
        <p:spPr bwMode="auto">
          <a:xfrm>
            <a:off x="6705600" y="6477000"/>
            <a:ext cx="3733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C191DB-2E0C-495B-82F9-169AE1660E1B}" type="slidenum">
              <a:rPr kumimoji="0" lang="de-DE" altLang="fr-FR" sz="1200" b="1" i="0" u="none" strike="noStrike" kern="0" cap="none" spc="0" normalizeH="0" baseline="0" noProof="0">
                <a:ln>
                  <a:noFill/>
                </a:ln>
                <a:solidFill>
                  <a:srgbClr val="00517A"/>
                </a:solidFill>
                <a:effectLst/>
                <a:uLnTx/>
                <a:uFillTx/>
                <a:latin typeface="Arial" charset="0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altLang="fr-FR" sz="1200" b="1" i="0" u="none" strike="noStrike" kern="0" cap="none" spc="0" normalizeH="0" baseline="0" noProof="0">
              <a:ln>
                <a:noFill/>
              </a:ln>
              <a:solidFill>
                <a:srgbClr val="00517A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53251" name="Rectangle 6"/>
          <p:cNvSpPr>
            <a:spLocks noChangeArrowheads="1"/>
          </p:cNvSpPr>
          <p:nvPr/>
        </p:nvSpPr>
        <p:spPr bwMode="auto">
          <a:xfrm>
            <a:off x="293440" y="1767791"/>
            <a:ext cx="10374560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anchor="ctr">
            <a:spAutoFit/>
          </a:bodyPr>
          <a:lstStyle>
            <a:lvl1pPr>
              <a:defRPr sz="1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altLang="fr-FR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charset="0"/>
              </a:rPr>
              <a:t> OUTLOOK ON WORLD ECONOMIES</a:t>
            </a:r>
          </a:p>
          <a:p>
            <a:pPr marL="0" marR="0" lvl="0" indent="0" algn="ctr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altLang="fr-FR" sz="24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algn="ctr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altLang="fr-FR" sz="24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algn="ctr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altLang="fr-FR" sz="24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algn="ctr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altLang="fr-FR" sz="24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algn="ctr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altLang="fr-FR" sz="24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algn="ctr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altLang="fr-FR" sz="24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algn="ctr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altLang="fr-FR" sz="2400" kern="0" dirty="0">
                <a:solidFill>
                  <a:schemeClr val="accent1"/>
                </a:solidFill>
              </a:rPr>
              <a:t>IMF FORECAST OF APRIL 2016</a:t>
            </a:r>
            <a:endParaRPr kumimoji="0" lang="fr-CH" altLang="fr-FR" sz="24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altLang="fr-FR" sz="16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altLang="fr-FR" sz="16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altLang="fr-FR" sz="16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altLang="fr-FR" sz="24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algn="ctr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altLang="fr-FR" sz="2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algn="ctr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altLang="fr-FR" sz="2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48643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1"/>
          <p:cNvSpPr txBox="1">
            <a:spLocks noGrp="1"/>
          </p:cNvSpPr>
          <p:nvPr/>
        </p:nvSpPr>
        <p:spPr bwMode="auto">
          <a:xfrm>
            <a:off x="6705600" y="6477000"/>
            <a:ext cx="3733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C191DB-2E0C-495B-82F9-169AE1660E1B}" type="slidenum">
              <a:rPr kumimoji="0" lang="de-DE" altLang="fr-FR" sz="1200" b="1" i="0" u="none" strike="noStrike" kern="0" cap="none" spc="0" normalizeH="0" baseline="0" noProof="0">
                <a:ln>
                  <a:noFill/>
                </a:ln>
                <a:solidFill>
                  <a:srgbClr val="00517A"/>
                </a:solidFill>
                <a:effectLst/>
                <a:uLnTx/>
                <a:uFillTx/>
                <a:latin typeface="Arial" charset="0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altLang="fr-FR" sz="1200" b="1" i="0" u="none" strike="noStrike" kern="0" cap="none" spc="0" normalizeH="0" baseline="0" noProof="0">
              <a:ln>
                <a:noFill/>
              </a:ln>
              <a:solidFill>
                <a:srgbClr val="00517A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53251" name="Rectangle 6"/>
          <p:cNvSpPr>
            <a:spLocks noChangeArrowheads="1"/>
          </p:cNvSpPr>
          <p:nvPr/>
        </p:nvSpPr>
        <p:spPr bwMode="auto">
          <a:xfrm>
            <a:off x="293440" y="1268760"/>
            <a:ext cx="10038394" cy="49059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xtLst/>
        </p:spPr>
        <p:txBody>
          <a:bodyPr wrap="square" lIns="0" anchor="ctr">
            <a:spAutoFit/>
          </a:bodyPr>
          <a:lstStyle>
            <a:lvl1pPr>
              <a:defRPr sz="1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342900" marR="0" lvl="0" indent="-342900" algn="ctr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CH" altLang="fr-FR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lang="fr-CH" altLang="fr-FR" sz="2400" kern="0" dirty="0">
                <a:solidFill>
                  <a:schemeClr val="accent1"/>
                </a:solidFill>
              </a:rPr>
              <a:t>KEY HEADINGS OF IMF FORECAST</a:t>
            </a:r>
          </a:p>
          <a:p>
            <a:pPr marL="342900" marR="0" lvl="0" indent="-342900" algn="ctr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fr-CH" altLang="fr-FR" sz="2400" kern="0" dirty="0">
              <a:solidFill>
                <a:schemeClr val="accent1"/>
              </a:solidFill>
            </a:endParaRPr>
          </a:p>
          <a:p>
            <a:pPr marR="0" lvl="0" algn="ctr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CH" altLang="fr-FR" sz="1600" kern="0" dirty="0">
              <a:solidFill>
                <a:schemeClr val="accent1"/>
              </a:solidFill>
            </a:endParaRPr>
          </a:p>
          <a:p>
            <a:pPr marL="342900" marR="0" lvl="0" indent="-342900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fr-CH" altLang="fr-FR" sz="1600" kern="0" dirty="0">
                <a:solidFill>
                  <a:schemeClr val="accent1"/>
                </a:solidFill>
              </a:rPr>
              <a:t>IN 2016 WORLD GDP WILL SLIGHTLY PROGRESS FROM +3,1 % IN 2015 TO +3,2 % IN 2016</a:t>
            </a:r>
          </a:p>
          <a:p>
            <a:pPr marR="0" lvl="0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CH" altLang="fr-FR" sz="1600" kern="0" dirty="0">
              <a:solidFill>
                <a:schemeClr val="accent1"/>
              </a:solidFill>
            </a:endParaRPr>
          </a:p>
          <a:p>
            <a:pPr marL="342900" marR="0" lvl="0" indent="-342900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fr-CH" altLang="fr-FR" sz="1600" kern="0" dirty="0">
                <a:solidFill>
                  <a:schemeClr val="accent1"/>
                </a:solidFill>
              </a:rPr>
              <a:t>GROWTH IN EU AREA WILL DECELERATE FROM +1,6 % TO +1,5 % IN 2016</a:t>
            </a:r>
          </a:p>
          <a:p>
            <a:pPr marR="0" lvl="0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CH" altLang="fr-FR" sz="1600" kern="0" dirty="0">
              <a:solidFill>
                <a:schemeClr val="accent1"/>
              </a:solidFill>
            </a:endParaRPr>
          </a:p>
          <a:p>
            <a:pPr marL="342900" marR="0" lvl="0" indent="-342900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fr-CH" altLang="fr-FR" sz="1600" kern="0" dirty="0">
                <a:solidFill>
                  <a:schemeClr val="accent1"/>
                </a:solidFill>
              </a:rPr>
              <a:t>US ECONOMY WILL CONTINUE TO GROW IN 2016 AT SAME RATE OF + 2,4 % THAN IN 2015</a:t>
            </a:r>
          </a:p>
          <a:p>
            <a:pPr marR="0" lvl="0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CH" altLang="fr-FR" sz="1600" kern="0" dirty="0">
              <a:solidFill>
                <a:schemeClr val="accent1"/>
              </a:solidFill>
            </a:endParaRPr>
          </a:p>
          <a:p>
            <a:pPr marL="342900" marR="0" lvl="0" indent="-342900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fr-CH" altLang="fr-FR" sz="1600" kern="0" dirty="0">
                <a:solidFill>
                  <a:schemeClr val="accent1"/>
                </a:solidFill>
              </a:rPr>
              <a:t>IN 2016 INDIA WILL BE THE FASTEST GROWING ECONOMY WITH +7,5 % GDP GROWTH</a:t>
            </a:r>
          </a:p>
          <a:p>
            <a:pPr marR="0" lvl="0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CH" altLang="fr-FR" sz="1600" kern="0" dirty="0">
              <a:solidFill>
                <a:schemeClr val="accent1"/>
              </a:solidFill>
            </a:endParaRPr>
          </a:p>
          <a:p>
            <a:pPr marL="342900" marR="0" lvl="0" indent="-342900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fr-CH" altLang="fr-FR" sz="1600" kern="0" dirty="0">
                <a:solidFill>
                  <a:schemeClr val="accent1"/>
                </a:solidFill>
              </a:rPr>
              <a:t>FOLLOWED BY CHINA WITH A GDP GROWTH RATE OF +6,5 %, BUT DECELARATING </a:t>
            </a:r>
          </a:p>
          <a:p>
            <a:pPr marR="0" lvl="0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CH" altLang="fr-FR" sz="1600" kern="0" dirty="0">
                <a:solidFill>
                  <a:schemeClr val="accent1"/>
                </a:solidFill>
              </a:rPr>
              <a:t>      FROM +6,9 % IN 2015</a:t>
            </a:r>
          </a:p>
          <a:p>
            <a:pPr marR="0" lvl="0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CH" altLang="fr-FR" sz="1600" kern="0" dirty="0">
              <a:solidFill>
                <a:schemeClr val="accent1"/>
              </a:solidFill>
            </a:endParaRPr>
          </a:p>
          <a:p>
            <a:pPr marL="342900" marR="0" lvl="0" indent="-342900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fr-CH" altLang="fr-FR" sz="1600" kern="0" dirty="0">
                <a:solidFill>
                  <a:schemeClr val="accent1"/>
                </a:solidFill>
              </a:rPr>
              <a:t>CIS ECONOMIES WILL DICREASE BY -1,1 % IN 2016</a:t>
            </a:r>
          </a:p>
          <a:p>
            <a:pPr marR="0" lvl="0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CH" altLang="fr-FR" sz="1600" kern="0" dirty="0">
              <a:solidFill>
                <a:schemeClr val="accent1"/>
              </a:solidFill>
            </a:endParaRPr>
          </a:p>
          <a:p>
            <a:pPr marL="342900" marR="0" lvl="0" indent="-342900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fr-CH" altLang="fr-FR" sz="1600" kern="0" dirty="0">
                <a:solidFill>
                  <a:schemeClr val="accent1"/>
                </a:solidFill>
              </a:rPr>
              <a:t>NEGATIVE GROWTH IN LATIN AMERICA WILL ACCELERATE FROM -0,1 % IN 2015 TO -0,5 % IN 2016</a:t>
            </a:r>
          </a:p>
          <a:p>
            <a:pPr marR="0" lvl="0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CH" altLang="fr-FR" sz="1600" kern="0" dirty="0">
              <a:solidFill>
                <a:schemeClr val="accent1"/>
              </a:solidFill>
            </a:endParaRPr>
          </a:p>
          <a:p>
            <a:pPr marL="342900" marR="0" lvl="0" indent="-342900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fr-CH" altLang="fr-FR" sz="1600" kern="0" dirty="0">
                <a:solidFill>
                  <a:schemeClr val="accent1"/>
                </a:solidFill>
              </a:rPr>
              <a:t>ASEAN, MENA AND SUB-SAHARAN ECONOMIES WILL CONTINUE IN 2016 TO PROGRESS WITH SUSTAINED GROWTH RATES </a:t>
            </a:r>
          </a:p>
          <a:p>
            <a:pPr marR="0" lvl="0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CH" altLang="fr-FR" sz="1600" kern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48088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lide Number Placeholder 2"/>
          <p:cNvSpPr txBox="1">
            <a:spLocks noGrp="1"/>
          </p:cNvSpPr>
          <p:nvPr/>
        </p:nvSpPr>
        <p:spPr bwMode="auto">
          <a:xfrm>
            <a:off x="6705600" y="6477000"/>
            <a:ext cx="37338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12CE45-6D41-4B98-9AF2-FD192D7F4D1D}" type="slidenum">
              <a:rPr kumimoji="0" lang="de-DE" sz="1200" b="0" i="0" u="none" strike="noStrike" kern="0" cap="none" spc="0" normalizeH="0" baseline="0" noProof="0">
                <a:ln>
                  <a:noFill/>
                </a:ln>
                <a:solidFill>
                  <a:srgbClr val="00517A"/>
                </a:solidFill>
                <a:effectLst/>
                <a:uLnTx/>
                <a:uFillTx/>
                <a:latin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0" cap="none" spc="0" normalizeH="0" baseline="0" noProof="0" dirty="0">
              <a:ln>
                <a:noFill/>
              </a:ln>
              <a:solidFill>
                <a:srgbClr val="00517A"/>
              </a:solidFill>
              <a:effectLst/>
              <a:uLnTx/>
              <a:uFillTx/>
              <a:latin typeface="Arial"/>
            </a:endParaRPr>
          </a:p>
        </p:txBody>
      </p:sp>
      <p:grpSp>
        <p:nvGrpSpPr>
          <p:cNvPr id="52227" name="Group 1283"/>
          <p:cNvGrpSpPr>
            <a:grpSpLocks/>
          </p:cNvGrpSpPr>
          <p:nvPr/>
        </p:nvGrpSpPr>
        <p:grpSpPr bwMode="auto">
          <a:xfrm>
            <a:off x="1230520" y="1628781"/>
            <a:ext cx="8567737" cy="4608513"/>
            <a:chOff x="775" y="1728"/>
            <a:chExt cx="4745" cy="1863"/>
          </a:xfrm>
        </p:grpSpPr>
        <p:sp>
          <p:nvSpPr>
            <p:cNvPr id="52242" name="Freeform 5"/>
            <p:cNvSpPr>
              <a:spLocks noChangeAspect="1"/>
            </p:cNvSpPr>
            <p:nvPr/>
          </p:nvSpPr>
          <p:spPr bwMode="auto">
            <a:xfrm>
              <a:off x="2107" y="2730"/>
              <a:ext cx="21" cy="8"/>
            </a:xfrm>
            <a:custGeom>
              <a:avLst/>
              <a:gdLst>
                <a:gd name="T0" fmla="*/ 0 w 22"/>
                <a:gd name="T1" fmla="*/ 0 h 8"/>
                <a:gd name="T2" fmla="*/ 4844842 w 22"/>
                <a:gd name="T3" fmla="*/ 2147436032 h 8"/>
                <a:gd name="T4" fmla="*/ 4844842 w 22"/>
                <a:gd name="T5" fmla="*/ 2147436032 h 8"/>
                <a:gd name="T6" fmla="*/ 0 w 22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8"/>
                <a:gd name="T14" fmla="*/ 22 w 22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8">
                  <a:moveTo>
                    <a:pt x="0" y="0"/>
                  </a:moveTo>
                  <a:lnTo>
                    <a:pt x="1" y="7"/>
                  </a:lnTo>
                  <a:lnTo>
                    <a:pt x="21" y="4"/>
                  </a:lnTo>
                  <a:lnTo>
                    <a:pt x="0" y="0"/>
                  </a:lnTo>
                </a:path>
              </a:pathLst>
            </a:custGeom>
            <a:solidFill>
              <a:srgbClr val="DDDDDD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243" name="Freeform 6"/>
            <p:cNvSpPr>
              <a:spLocks noChangeAspect="1"/>
            </p:cNvSpPr>
            <p:nvPr/>
          </p:nvSpPr>
          <p:spPr bwMode="auto">
            <a:xfrm>
              <a:off x="3794" y="2500"/>
              <a:ext cx="190" cy="109"/>
            </a:xfrm>
            <a:custGeom>
              <a:avLst/>
              <a:gdLst>
                <a:gd name="T0" fmla="*/ 0 w 206"/>
                <a:gd name="T1" fmla="*/ 2 h 139"/>
                <a:gd name="T2" fmla="*/ 53955 w 206"/>
                <a:gd name="T3" fmla="*/ 2 h 139"/>
                <a:gd name="T4" fmla="*/ 53955 w 206"/>
                <a:gd name="T5" fmla="*/ 2 h 139"/>
                <a:gd name="T6" fmla="*/ 53955 w 206"/>
                <a:gd name="T7" fmla="*/ 2 h 139"/>
                <a:gd name="T8" fmla="*/ 53955 w 206"/>
                <a:gd name="T9" fmla="*/ 2 h 139"/>
                <a:gd name="T10" fmla="*/ 53955 w 206"/>
                <a:gd name="T11" fmla="*/ 2 h 139"/>
                <a:gd name="T12" fmla="*/ 53955 w 206"/>
                <a:gd name="T13" fmla="*/ 2 h 139"/>
                <a:gd name="T14" fmla="*/ 53955 w 206"/>
                <a:gd name="T15" fmla="*/ 2 h 139"/>
                <a:gd name="T16" fmla="*/ 53955 w 206"/>
                <a:gd name="T17" fmla="*/ 2 h 139"/>
                <a:gd name="T18" fmla="*/ 53955 w 206"/>
                <a:gd name="T19" fmla="*/ 2 h 139"/>
                <a:gd name="T20" fmla="*/ 53955 w 206"/>
                <a:gd name="T21" fmla="*/ 2 h 139"/>
                <a:gd name="T22" fmla="*/ 53955 w 206"/>
                <a:gd name="T23" fmla="*/ 2 h 139"/>
                <a:gd name="T24" fmla="*/ 53955 w 206"/>
                <a:gd name="T25" fmla="*/ 2 h 139"/>
                <a:gd name="T26" fmla="*/ 53955 w 206"/>
                <a:gd name="T27" fmla="*/ 2 h 139"/>
                <a:gd name="T28" fmla="*/ 53955 w 206"/>
                <a:gd name="T29" fmla="*/ 2 h 139"/>
                <a:gd name="T30" fmla="*/ 53955 w 206"/>
                <a:gd name="T31" fmla="*/ 2 h 139"/>
                <a:gd name="T32" fmla="*/ 53955 w 206"/>
                <a:gd name="T33" fmla="*/ 2 h 139"/>
                <a:gd name="T34" fmla="*/ 53955 w 206"/>
                <a:gd name="T35" fmla="*/ 2 h 139"/>
                <a:gd name="T36" fmla="*/ 53955 w 206"/>
                <a:gd name="T37" fmla="*/ 0 h 139"/>
                <a:gd name="T38" fmla="*/ 53955 w 206"/>
                <a:gd name="T39" fmla="*/ 2 h 139"/>
                <a:gd name="T40" fmla="*/ 53955 w 206"/>
                <a:gd name="T41" fmla="*/ 2 h 139"/>
                <a:gd name="T42" fmla="*/ 53955 w 206"/>
                <a:gd name="T43" fmla="*/ 2 h 139"/>
                <a:gd name="T44" fmla="*/ 53955 w 206"/>
                <a:gd name="T45" fmla="*/ 2 h 139"/>
                <a:gd name="T46" fmla="*/ 0 w 206"/>
                <a:gd name="T47" fmla="*/ 2 h 13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06"/>
                <a:gd name="T73" fmla="*/ 0 h 139"/>
                <a:gd name="T74" fmla="*/ 206 w 206"/>
                <a:gd name="T75" fmla="*/ 139 h 13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06" h="139">
                  <a:moveTo>
                    <a:pt x="0" y="66"/>
                  </a:moveTo>
                  <a:lnTo>
                    <a:pt x="2" y="102"/>
                  </a:lnTo>
                  <a:lnTo>
                    <a:pt x="17" y="113"/>
                  </a:lnTo>
                  <a:lnTo>
                    <a:pt x="6" y="131"/>
                  </a:lnTo>
                  <a:lnTo>
                    <a:pt x="28" y="138"/>
                  </a:lnTo>
                  <a:lnTo>
                    <a:pt x="81" y="131"/>
                  </a:lnTo>
                  <a:lnTo>
                    <a:pt x="91" y="111"/>
                  </a:lnTo>
                  <a:lnTo>
                    <a:pt x="127" y="100"/>
                  </a:lnTo>
                  <a:lnTo>
                    <a:pt x="130" y="83"/>
                  </a:lnTo>
                  <a:lnTo>
                    <a:pt x="142" y="79"/>
                  </a:lnTo>
                  <a:lnTo>
                    <a:pt x="136" y="70"/>
                  </a:lnTo>
                  <a:lnTo>
                    <a:pt x="150" y="69"/>
                  </a:lnTo>
                  <a:lnTo>
                    <a:pt x="159" y="52"/>
                  </a:lnTo>
                  <a:lnTo>
                    <a:pt x="155" y="35"/>
                  </a:lnTo>
                  <a:lnTo>
                    <a:pt x="203" y="22"/>
                  </a:lnTo>
                  <a:lnTo>
                    <a:pt x="205" y="19"/>
                  </a:lnTo>
                  <a:lnTo>
                    <a:pt x="186" y="16"/>
                  </a:lnTo>
                  <a:lnTo>
                    <a:pt x="161" y="27"/>
                  </a:lnTo>
                  <a:lnTo>
                    <a:pt x="149" y="0"/>
                  </a:lnTo>
                  <a:lnTo>
                    <a:pt x="127" y="21"/>
                  </a:lnTo>
                  <a:lnTo>
                    <a:pt x="64" y="19"/>
                  </a:lnTo>
                  <a:lnTo>
                    <a:pt x="32" y="50"/>
                  </a:lnTo>
                  <a:lnTo>
                    <a:pt x="11" y="40"/>
                  </a:lnTo>
                  <a:lnTo>
                    <a:pt x="0" y="66"/>
                  </a:lnTo>
                </a:path>
              </a:pathLst>
            </a:custGeom>
            <a:solidFill>
              <a:srgbClr val="7D9DFF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244" name="Freeform 7"/>
            <p:cNvSpPr>
              <a:spLocks noChangeAspect="1"/>
            </p:cNvSpPr>
            <p:nvPr/>
          </p:nvSpPr>
          <p:spPr bwMode="auto">
            <a:xfrm>
              <a:off x="3251" y="2448"/>
              <a:ext cx="20" cy="39"/>
            </a:xfrm>
            <a:custGeom>
              <a:avLst/>
              <a:gdLst>
                <a:gd name="T0" fmla="*/ 0 w 26"/>
                <a:gd name="T1" fmla="*/ 2 h 48"/>
                <a:gd name="T2" fmla="*/ 2 w 26"/>
                <a:gd name="T3" fmla="*/ 2 h 48"/>
                <a:gd name="T4" fmla="*/ 2 w 26"/>
                <a:gd name="T5" fmla="*/ 0 h 48"/>
                <a:gd name="T6" fmla="*/ 2 w 26"/>
                <a:gd name="T7" fmla="*/ 2 h 48"/>
                <a:gd name="T8" fmla="*/ 2 w 26"/>
                <a:gd name="T9" fmla="*/ 2 h 48"/>
                <a:gd name="T10" fmla="*/ 0 w 26"/>
                <a:gd name="T11" fmla="*/ 2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48"/>
                <a:gd name="T20" fmla="*/ 26 w 26"/>
                <a:gd name="T21" fmla="*/ 48 h 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48">
                  <a:moveTo>
                    <a:pt x="0" y="36"/>
                  </a:moveTo>
                  <a:lnTo>
                    <a:pt x="1" y="11"/>
                  </a:lnTo>
                  <a:lnTo>
                    <a:pt x="12" y="0"/>
                  </a:lnTo>
                  <a:lnTo>
                    <a:pt x="25" y="28"/>
                  </a:lnTo>
                  <a:lnTo>
                    <a:pt x="13" y="47"/>
                  </a:lnTo>
                  <a:lnTo>
                    <a:pt x="0" y="36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245" name="Freeform 8"/>
            <p:cNvSpPr>
              <a:spLocks noChangeAspect="1"/>
            </p:cNvSpPr>
            <p:nvPr/>
          </p:nvSpPr>
          <p:spPr bwMode="auto">
            <a:xfrm>
              <a:off x="2880" y="2518"/>
              <a:ext cx="270" cy="209"/>
            </a:xfrm>
            <a:custGeom>
              <a:avLst/>
              <a:gdLst>
                <a:gd name="T0" fmla="*/ 0 w 294"/>
                <a:gd name="T1" fmla="*/ 2 h 265"/>
                <a:gd name="T2" fmla="*/ 30695 w 294"/>
                <a:gd name="T3" fmla="*/ 2 h 265"/>
                <a:gd name="T4" fmla="*/ 30695 w 294"/>
                <a:gd name="T5" fmla="*/ 2 h 265"/>
                <a:gd name="T6" fmla="*/ 30695 w 294"/>
                <a:gd name="T7" fmla="*/ 2 h 265"/>
                <a:gd name="T8" fmla="*/ 30695 w 294"/>
                <a:gd name="T9" fmla="*/ 2 h 265"/>
                <a:gd name="T10" fmla="*/ 30695 w 294"/>
                <a:gd name="T11" fmla="*/ 2 h 265"/>
                <a:gd name="T12" fmla="*/ 30695 w 294"/>
                <a:gd name="T13" fmla="*/ 2 h 265"/>
                <a:gd name="T14" fmla="*/ 30695 w 294"/>
                <a:gd name="T15" fmla="*/ 2 h 265"/>
                <a:gd name="T16" fmla="*/ 30695 w 294"/>
                <a:gd name="T17" fmla="*/ 2 h 265"/>
                <a:gd name="T18" fmla="*/ 30695 w 294"/>
                <a:gd name="T19" fmla="*/ 2 h 265"/>
                <a:gd name="T20" fmla="*/ 30695 w 294"/>
                <a:gd name="T21" fmla="*/ 2 h 265"/>
                <a:gd name="T22" fmla="*/ 30695 w 294"/>
                <a:gd name="T23" fmla="*/ 2 h 265"/>
                <a:gd name="T24" fmla="*/ 30695 w 294"/>
                <a:gd name="T25" fmla="*/ 2 h 265"/>
                <a:gd name="T26" fmla="*/ 30695 w 294"/>
                <a:gd name="T27" fmla="*/ 0 h 265"/>
                <a:gd name="T28" fmla="*/ 30695 w 294"/>
                <a:gd name="T29" fmla="*/ 2 h 265"/>
                <a:gd name="T30" fmla="*/ 30695 w 294"/>
                <a:gd name="T31" fmla="*/ 2 h 265"/>
                <a:gd name="T32" fmla="*/ 30695 w 294"/>
                <a:gd name="T33" fmla="*/ 2 h 265"/>
                <a:gd name="T34" fmla="*/ 30695 w 294"/>
                <a:gd name="T35" fmla="*/ 2 h 265"/>
                <a:gd name="T36" fmla="*/ 30695 w 294"/>
                <a:gd name="T37" fmla="*/ 2 h 265"/>
                <a:gd name="T38" fmla="*/ 30695 w 294"/>
                <a:gd name="T39" fmla="*/ 2 h 265"/>
                <a:gd name="T40" fmla="*/ 30695 w 294"/>
                <a:gd name="T41" fmla="*/ 2 h 265"/>
                <a:gd name="T42" fmla="*/ 0 w 294"/>
                <a:gd name="T43" fmla="*/ 2 h 26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94"/>
                <a:gd name="T67" fmla="*/ 0 h 265"/>
                <a:gd name="T68" fmla="*/ 294 w 294"/>
                <a:gd name="T69" fmla="*/ 265 h 26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94" h="265">
                  <a:moveTo>
                    <a:pt x="0" y="141"/>
                  </a:moveTo>
                  <a:lnTo>
                    <a:pt x="2" y="146"/>
                  </a:lnTo>
                  <a:lnTo>
                    <a:pt x="54" y="179"/>
                  </a:lnTo>
                  <a:lnTo>
                    <a:pt x="171" y="251"/>
                  </a:lnTo>
                  <a:lnTo>
                    <a:pt x="172" y="264"/>
                  </a:lnTo>
                  <a:lnTo>
                    <a:pt x="183" y="262"/>
                  </a:lnTo>
                  <a:lnTo>
                    <a:pt x="206" y="256"/>
                  </a:lnTo>
                  <a:lnTo>
                    <a:pt x="293" y="200"/>
                  </a:lnTo>
                  <a:lnTo>
                    <a:pt x="259" y="162"/>
                  </a:lnTo>
                  <a:lnTo>
                    <a:pt x="259" y="101"/>
                  </a:lnTo>
                  <a:lnTo>
                    <a:pt x="255" y="74"/>
                  </a:lnTo>
                  <a:lnTo>
                    <a:pt x="231" y="46"/>
                  </a:lnTo>
                  <a:lnTo>
                    <a:pt x="243" y="37"/>
                  </a:lnTo>
                  <a:lnTo>
                    <a:pt x="250" y="0"/>
                  </a:lnTo>
                  <a:lnTo>
                    <a:pt x="146" y="6"/>
                  </a:lnTo>
                  <a:lnTo>
                    <a:pt x="93" y="28"/>
                  </a:lnTo>
                  <a:lnTo>
                    <a:pt x="107" y="73"/>
                  </a:lnTo>
                  <a:lnTo>
                    <a:pt x="83" y="74"/>
                  </a:lnTo>
                  <a:lnTo>
                    <a:pt x="70" y="79"/>
                  </a:lnTo>
                  <a:lnTo>
                    <a:pt x="73" y="91"/>
                  </a:lnTo>
                  <a:lnTo>
                    <a:pt x="7" y="117"/>
                  </a:lnTo>
                  <a:lnTo>
                    <a:pt x="0" y="141"/>
                  </a:lnTo>
                </a:path>
              </a:pathLst>
            </a:custGeom>
            <a:solidFill>
              <a:srgbClr val="CCFFFF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246" name="Freeform 9"/>
            <p:cNvSpPr>
              <a:spLocks noChangeAspect="1"/>
            </p:cNvSpPr>
            <p:nvPr/>
          </p:nvSpPr>
          <p:spPr bwMode="auto">
            <a:xfrm>
              <a:off x="3148" y="2992"/>
              <a:ext cx="167" cy="130"/>
            </a:xfrm>
            <a:custGeom>
              <a:avLst/>
              <a:gdLst>
                <a:gd name="T0" fmla="*/ 0 w 183"/>
                <a:gd name="T1" fmla="*/ 2 h 169"/>
                <a:gd name="T2" fmla="*/ 13387 w 183"/>
                <a:gd name="T3" fmla="*/ 2 h 169"/>
                <a:gd name="T4" fmla="*/ 13387 w 183"/>
                <a:gd name="T5" fmla="*/ 2 h 169"/>
                <a:gd name="T6" fmla="*/ 13387 w 183"/>
                <a:gd name="T7" fmla="*/ 2 h 169"/>
                <a:gd name="T8" fmla="*/ 13387 w 183"/>
                <a:gd name="T9" fmla="*/ 2 h 169"/>
                <a:gd name="T10" fmla="*/ 13387 w 183"/>
                <a:gd name="T11" fmla="*/ 2 h 169"/>
                <a:gd name="T12" fmla="*/ 13387 w 183"/>
                <a:gd name="T13" fmla="*/ 2 h 169"/>
                <a:gd name="T14" fmla="*/ 13387 w 183"/>
                <a:gd name="T15" fmla="*/ 2 h 169"/>
                <a:gd name="T16" fmla="*/ 13387 w 183"/>
                <a:gd name="T17" fmla="*/ 2 h 169"/>
                <a:gd name="T18" fmla="*/ 13387 w 183"/>
                <a:gd name="T19" fmla="*/ 2 h 169"/>
                <a:gd name="T20" fmla="*/ 13387 w 183"/>
                <a:gd name="T21" fmla="*/ 2 h 169"/>
                <a:gd name="T22" fmla="*/ 13387 w 183"/>
                <a:gd name="T23" fmla="*/ 2 h 169"/>
                <a:gd name="T24" fmla="*/ 13387 w 183"/>
                <a:gd name="T25" fmla="*/ 2 h 169"/>
                <a:gd name="T26" fmla="*/ 13387 w 183"/>
                <a:gd name="T27" fmla="*/ 2 h 169"/>
                <a:gd name="T28" fmla="*/ 13387 w 183"/>
                <a:gd name="T29" fmla="*/ 0 h 169"/>
                <a:gd name="T30" fmla="*/ 13387 w 183"/>
                <a:gd name="T31" fmla="*/ 2 h 169"/>
                <a:gd name="T32" fmla="*/ 13387 w 183"/>
                <a:gd name="T33" fmla="*/ 2 h 169"/>
                <a:gd name="T34" fmla="*/ 0 w 183"/>
                <a:gd name="T35" fmla="*/ 2 h 16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83"/>
                <a:gd name="T55" fmla="*/ 0 h 169"/>
                <a:gd name="T56" fmla="*/ 183 w 183"/>
                <a:gd name="T57" fmla="*/ 169 h 16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83" h="169">
                  <a:moveTo>
                    <a:pt x="0" y="158"/>
                  </a:moveTo>
                  <a:lnTo>
                    <a:pt x="23" y="152"/>
                  </a:lnTo>
                  <a:lnTo>
                    <a:pt x="141" y="168"/>
                  </a:lnTo>
                  <a:lnTo>
                    <a:pt x="168" y="162"/>
                  </a:lnTo>
                  <a:lnTo>
                    <a:pt x="150" y="148"/>
                  </a:lnTo>
                  <a:lnTo>
                    <a:pt x="150" y="97"/>
                  </a:lnTo>
                  <a:lnTo>
                    <a:pt x="182" y="97"/>
                  </a:lnTo>
                  <a:lnTo>
                    <a:pt x="179" y="69"/>
                  </a:lnTo>
                  <a:lnTo>
                    <a:pt x="150" y="72"/>
                  </a:lnTo>
                  <a:lnTo>
                    <a:pt x="147" y="23"/>
                  </a:lnTo>
                  <a:lnTo>
                    <a:pt x="133" y="14"/>
                  </a:lnTo>
                  <a:lnTo>
                    <a:pt x="115" y="16"/>
                  </a:lnTo>
                  <a:lnTo>
                    <a:pt x="111" y="30"/>
                  </a:lnTo>
                  <a:lnTo>
                    <a:pt x="90" y="31"/>
                  </a:lnTo>
                  <a:lnTo>
                    <a:pt x="67" y="0"/>
                  </a:lnTo>
                  <a:lnTo>
                    <a:pt x="11" y="6"/>
                  </a:lnTo>
                  <a:lnTo>
                    <a:pt x="32" y="70"/>
                  </a:lnTo>
                  <a:lnTo>
                    <a:pt x="0" y="158"/>
                  </a:lnTo>
                </a:path>
              </a:pathLst>
            </a:custGeom>
            <a:solidFill>
              <a:srgbClr val="DDDDDD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247" name="Freeform 10"/>
            <p:cNvSpPr>
              <a:spLocks noChangeAspect="1"/>
            </p:cNvSpPr>
            <p:nvPr/>
          </p:nvSpPr>
          <p:spPr bwMode="auto">
            <a:xfrm>
              <a:off x="3155" y="2979"/>
              <a:ext cx="12" cy="13"/>
            </a:xfrm>
            <a:custGeom>
              <a:avLst/>
              <a:gdLst>
                <a:gd name="T0" fmla="*/ 0 w 15"/>
                <a:gd name="T1" fmla="*/ 2 h 16"/>
                <a:gd name="T2" fmla="*/ 2 w 15"/>
                <a:gd name="T3" fmla="*/ 2 h 16"/>
                <a:gd name="T4" fmla="*/ 2 w 15"/>
                <a:gd name="T5" fmla="*/ 0 h 16"/>
                <a:gd name="T6" fmla="*/ 0 w 15"/>
                <a:gd name="T7" fmla="*/ 2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"/>
                <a:gd name="T13" fmla="*/ 0 h 16"/>
                <a:gd name="T14" fmla="*/ 15 w 15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" h="16">
                  <a:moveTo>
                    <a:pt x="0" y="4"/>
                  </a:moveTo>
                  <a:lnTo>
                    <a:pt x="4" y="15"/>
                  </a:lnTo>
                  <a:lnTo>
                    <a:pt x="14" y="0"/>
                  </a:lnTo>
                  <a:lnTo>
                    <a:pt x="0" y="4"/>
                  </a:lnTo>
                </a:path>
              </a:pathLst>
            </a:custGeom>
            <a:solidFill>
              <a:srgbClr val="DDDDDD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248" name="Freeform 11"/>
            <p:cNvSpPr>
              <a:spLocks noChangeAspect="1"/>
            </p:cNvSpPr>
            <p:nvPr/>
          </p:nvSpPr>
          <p:spPr bwMode="auto">
            <a:xfrm>
              <a:off x="2028" y="3164"/>
              <a:ext cx="258" cy="379"/>
            </a:xfrm>
            <a:custGeom>
              <a:avLst/>
              <a:gdLst>
                <a:gd name="T0" fmla="*/ 0 w 285"/>
                <a:gd name="T1" fmla="*/ 2 h 482"/>
                <a:gd name="T2" fmla="*/ 4671 w 285"/>
                <a:gd name="T3" fmla="*/ 2 h 482"/>
                <a:gd name="T4" fmla="*/ 4671 w 285"/>
                <a:gd name="T5" fmla="*/ 2 h 482"/>
                <a:gd name="T6" fmla="*/ 4671 w 285"/>
                <a:gd name="T7" fmla="*/ 2 h 482"/>
                <a:gd name="T8" fmla="*/ 4671 w 285"/>
                <a:gd name="T9" fmla="*/ 2 h 482"/>
                <a:gd name="T10" fmla="*/ 4671 w 285"/>
                <a:gd name="T11" fmla="*/ 2 h 482"/>
                <a:gd name="T12" fmla="*/ 4671 w 285"/>
                <a:gd name="T13" fmla="*/ 2 h 482"/>
                <a:gd name="T14" fmla="*/ 4671 w 285"/>
                <a:gd name="T15" fmla="*/ 2 h 482"/>
                <a:gd name="T16" fmla="*/ 4671 w 285"/>
                <a:gd name="T17" fmla="*/ 2 h 482"/>
                <a:gd name="T18" fmla="*/ 4671 w 285"/>
                <a:gd name="T19" fmla="*/ 2 h 482"/>
                <a:gd name="T20" fmla="*/ 4671 w 285"/>
                <a:gd name="T21" fmla="*/ 2 h 482"/>
                <a:gd name="T22" fmla="*/ 4671 w 285"/>
                <a:gd name="T23" fmla="*/ 2 h 482"/>
                <a:gd name="T24" fmla="*/ 4671 w 285"/>
                <a:gd name="T25" fmla="*/ 2 h 482"/>
                <a:gd name="T26" fmla="*/ 4671 w 285"/>
                <a:gd name="T27" fmla="*/ 2 h 482"/>
                <a:gd name="T28" fmla="*/ 4671 w 285"/>
                <a:gd name="T29" fmla="*/ 2 h 482"/>
                <a:gd name="T30" fmla="*/ 4671 w 285"/>
                <a:gd name="T31" fmla="*/ 2 h 482"/>
                <a:gd name="T32" fmla="*/ 4671 w 285"/>
                <a:gd name="T33" fmla="*/ 2 h 482"/>
                <a:gd name="T34" fmla="*/ 4671 w 285"/>
                <a:gd name="T35" fmla="*/ 2 h 482"/>
                <a:gd name="T36" fmla="*/ 4671 w 285"/>
                <a:gd name="T37" fmla="*/ 2 h 482"/>
                <a:gd name="T38" fmla="*/ 4671 w 285"/>
                <a:gd name="T39" fmla="*/ 2 h 482"/>
                <a:gd name="T40" fmla="*/ 4671 w 285"/>
                <a:gd name="T41" fmla="*/ 2 h 482"/>
                <a:gd name="T42" fmla="*/ 4671 w 285"/>
                <a:gd name="T43" fmla="*/ 2 h 482"/>
                <a:gd name="T44" fmla="*/ 4671 w 285"/>
                <a:gd name="T45" fmla="*/ 2 h 482"/>
                <a:gd name="T46" fmla="*/ 4671 w 285"/>
                <a:gd name="T47" fmla="*/ 2 h 482"/>
                <a:gd name="T48" fmla="*/ 4671 w 285"/>
                <a:gd name="T49" fmla="*/ 2 h 482"/>
                <a:gd name="T50" fmla="*/ 4671 w 285"/>
                <a:gd name="T51" fmla="*/ 2 h 482"/>
                <a:gd name="T52" fmla="*/ 4671 w 285"/>
                <a:gd name="T53" fmla="*/ 2 h 482"/>
                <a:gd name="T54" fmla="*/ 4671 w 285"/>
                <a:gd name="T55" fmla="*/ 2 h 482"/>
                <a:gd name="T56" fmla="*/ 4671 w 285"/>
                <a:gd name="T57" fmla="*/ 2 h 482"/>
                <a:gd name="T58" fmla="*/ 4671 w 285"/>
                <a:gd name="T59" fmla="*/ 2 h 482"/>
                <a:gd name="T60" fmla="*/ 4671 w 285"/>
                <a:gd name="T61" fmla="*/ 2 h 482"/>
                <a:gd name="T62" fmla="*/ 4671 w 285"/>
                <a:gd name="T63" fmla="*/ 2 h 482"/>
                <a:gd name="T64" fmla="*/ 4671 w 285"/>
                <a:gd name="T65" fmla="*/ 2 h 482"/>
                <a:gd name="T66" fmla="*/ 4671 w 285"/>
                <a:gd name="T67" fmla="*/ 2 h 482"/>
                <a:gd name="T68" fmla="*/ 4671 w 285"/>
                <a:gd name="T69" fmla="*/ 0 h 482"/>
                <a:gd name="T70" fmla="*/ 4671 w 285"/>
                <a:gd name="T71" fmla="*/ 2 h 482"/>
                <a:gd name="T72" fmla="*/ 4671 w 285"/>
                <a:gd name="T73" fmla="*/ 2 h 482"/>
                <a:gd name="T74" fmla="*/ 4671 w 285"/>
                <a:gd name="T75" fmla="*/ 2 h 482"/>
                <a:gd name="T76" fmla="*/ 4671 w 285"/>
                <a:gd name="T77" fmla="*/ 2 h 482"/>
                <a:gd name="T78" fmla="*/ 4671 w 285"/>
                <a:gd name="T79" fmla="*/ 2 h 482"/>
                <a:gd name="T80" fmla="*/ 4671 w 285"/>
                <a:gd name="T81" fmla="*/ 2 h 482"/>
                <a:gd name="T82" fmla="*/ 4671 w 285"/>
                <a:gd name="T83" fmla="*/ 2 h 482"/>
                <a:gd name="T84" fmla="*/ 4671 w 285"/>
                <a:gd name="T85" fmla="*/ 2 h 482"/>
                <a:gd name="T86" fmla="*/ 4671 w 285"/>
                <a:gd name="T87" fmla="*/ 2 h 482"/>
                <a:gd name="T88" fmla="*/ 4671 w 285"/>
                <a:gd name="T89" fmla="*/ 2 h 482"/>
                <a:gd name="T90" fmla="*/ 4671 w 285"/>
                <a:gd name="T91" fmla="*/ 2 h 482"/>
                <a:gd name="T92" fmla="*/ 4671 w 285"/>
                <a:gd name="T93" fmla="*/ 2 h 482"/>
                <a:gd name="T94" fmla="*/ 0 w 285"/>
                <a:gd name="T95" fmla="*/ 2 h 4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5"/>
                <a:gd name="T145" fmla="*/ 0 h 482"/>
                <a:gd name="T146" fmla="*/ 285 w 285"/>
                <a:gd name="T147" fmla="*/ 482 h 4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5" h="482">
                  <a:moveTo>
                    <a:pt x="0" y="445"/>
                  </a:moveTo>
                  <a:lnTo>
                    <a:pt x="3" y="455"/>
                  </a:lnTo>
                  <a:lnTo>
                    <a:pt x="14" y="452"/>
                  </a:lnTo>
                  <a:lnTo>
                    <a:pt x="19" y="475"/>
                  </a:lnTo>
                  <a:lnTo>
                    <a:pt x="72" y="481"/>
                  </a:lnTo>
                  <a:lnTo>
                    <a:pt x="58" y="469"/>
                  </a:lnTo>
                  <a:lnTo>
                    <a:pt x="68" y="436"/>
                  </a:lnTo>
                  <a:lnTo>
                    <a:pt x="78" y="442"/>
                  </a:lnTo>
                  <a:lnTo>
                    <a:pt x="111" y="397"/>
                  </a:lnTo>
                  <a:lnTo>
                    <a:pt x="85" y="370"/>
                  </a:lnTo>
                  <a:lnTo>
                    <a:pt x="114" y="355"/>
                  </a:lnTo>
                  <a:lnTo>
                    <a:pt x="118" y="331"/>
                  </a:lnTo>
                  <a:lnTo>
                    <a:pt x="131" y="321"/>
                  </a:lnTo>
                  <a:lnTo>
                    <a:pt x="120" y="316"/>
                  </a:lnTo>
                  <a:lnTo>
                    <a:pt x="141" y="316"/>
                  </a:lnTo>
                  <a:lnTo>
                    <a:pt x="139" y="305"/>
                  </a:lnTo>
                  <a:lnTo>
                    <a:pt x="129" y="313"/>
                  </a:lnTo>
                  <a:lnTo>
                    <a:pt x="120" y="305"/>
                  </a:lnTo>
                  <a:lnTo>
                    <a:pt x="119" y="287"/>
                  </a:lnTo>
                  <a:lnTo>
                    <a:pt x="157" y="288"/>
                  </a:lnTo>
                  <a:lnTo>
                    <a:pt x="160" y="253"/>
                  </a:lnTo>
                  <a:lnTo>
                    <a:pt x="222" y="248"/>
                  </a:lnTo>
                  <a:lnTo>
                    <a:pt x="240" y="223"/>
                  </a:lnTo>
                  <a:lnTo>
                    <a:pt x="215" y="178"/>
                  </a:lnTo>
                  <a:lnTo>
                    <a:pt x="228" y="122"/>
                  </a:lnTo>
                  <a:lnTo>
                    <a:pt x="284" y="76"/>
                  </a:lnTo>
                  <a:lnTo>
                    <a:pt x="282" y="56"/>
                  </a:lnTo>
                  <a:lnTo>
                    <a:pt x="271" y="55"/>
                  </a:lnTo>
                  <a:lnTo>
                    <a:pt x="256" y="79"/>
                  </a:lnTo>
                  <a:lnTo>
                    <a:pt x="216" y="78"/>
                  </a:lnTo>
                  <a:lnTo>
                    <a:pt x="225" y="50"/>
                  </a:lnTo>
                  <a:lnTo>
                    <a:pt x="155" y="7"/>
                  </a:lnTo>
                  <a:lnTo>
                    <a:pt x="133" y="4"/>
                  </a:lnTo>
                  <a:lnTo>
                    <a:pt x="130" y="13"/>
                  </a:lnTo>
                  <a:lnTo>
                    <a:pt x="104" y="0"/>
                  </a:lnTo>
                  <a:lnTo>
                    <a:pt x="89" y="15"/>
                  </a:lnTo>
                  <a:lnTo>
                    <a:pt x="87" y="32"/>
                  </a:lnTo>
                  <a:lnTo>
                    <a:pt x="71" y="40"/>
                  </a:lnTo>
                  <a:lnTo>
                    <a:pt x="72" y="73"/>
                  </a:lnTo>
                  <a:lnTo>
                    <a:pt x="55" y="91"/>
                  </a:lnTo>
                  <a:lnTo>
                    <a:pt x="41" y="138"/>
                  </a:lnTo>
                  <a:lnTo>
                    <a:pt x="51" y="182"/>
                  </a:lnTo>
                  <a:lnTo>
                    <a:pt x="32" y="220"/>
                  </a:lnTo>
                  <a:lnTo>
                    <a:pt x="19" y="314"/>
                  </a:lnTo>
                  <a:lnTo>
                    <a:pt x="29" y="349"/>
                  </a:lnTo>
                  <a:lnTo>
                    <a:pt x="20" y="351"/>
                  </a:lnTo>
                  <a:lnTo>
                    <a:pt x="25" y="382"/>
                  </a:lnTo>
                  <a:lnTo>
                    <a:pt x="0" y="445"/>
                  </a:lnTo>
                </a:path>
              </a:pathLst>
            </a:custGeom>
            <a:solidFill>
              <a:srgbClr val="FFFF00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249" name="Freeform 12"/>
            <p:cNvSpPr>
              <a:spLocks noChangeAspect="1"/>
            </p:cNvSpPr>
            <p:nvPr/>
          </p:nvSpPr>
          <p:spPr bwMode="auto">
            <a:xfrm>
              <a:off x="2087" y="3545"/>
              <a:ext cx="49" cy="35"/>
            </a:xfrm>
            <a:custGeom>
              <a:avLst/>
              <a:gdLst>
                <a:gd name="T0" fmla="*/ 0 w 52"/>
                <a:gd name="T1" fmla="*/ 0 h 42"/>
                <a:gd name="T2" fmla="*/ 893660 w 52"/>
                <a:gd name="T3" fmla="*/ 3 h 42"/>
                <a:gd name="T4" fmla="*/ 893660 w 52"/>
                <a:gd name="T5" fmla="*/ 3 h 42"/>
                <a:gd name="T6" fmla="*/ 893660 w 52"/>
                <a:gd name="T7" fmla="*/ 3 h 42"/>
                <a:gd name="T8" fmla="*/ 0 w 52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42"/>
                <a:gd name="T17" fmla="*/ 52 w 52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42">
                  <a:moveTo>
                    <a:pt x="0" y="0"/>
                  </a:moveTo>
                  <a:lnTo>
                    <a:pt x="1" y="41"/>
                  </a:lnTo>
                  <a:lnTo>
                    <a:pt x="51" y="37"/>
                  </a:lnTo>
                  <a:lnTo>
                    <a:pt x="11" y="20"/>
                  </a:lnTo>
                  <a:lnTo>
                    <a:pt x="0" y="0"/>
                  </a:lnTo>
                </a:path>
              </a:pathLst>
            </a:custGeom>
            <a:solidFill>
              <a:srgbClr val="DDDDDD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634" name="Freeform 13"/>
            <p:cNvSpPr>
              <a:spLocks noChangeAspect="1"/>
            </p:cNvSpPr>
            <p:nvPr/>
          </p:nvSpPr>
          <p:spPr bwMode="auto">
            <a:xfrm>
              <a:off x="4491" y="3043"/>
              <a:ext cx="535" cy="325"/>
            </a:xfrm>
            <a:custGeom>
              <a:avLst/>
              <a:gdLst>
                <a:gd name="T0" fmla="*/ 69076822 w 583"/>
                <a:gd name="T1" fmla="*/ 134044 h 414"/>
                <a:gd name="T2" fmla="*/ 69076822 w 583"/>
                <a:gd name="T3" fmla="*/ 134044 h 414"/>
                <a:gd name="T4" fmla="*/ 69076822 w 583"/>
                <a:gd name="T5" fmla="*/ 134044 h 414"/>
                <a:gd name="T6" fmla="*/ 69076822 w 583"/>
                <a:gd name="T7" fmla="*/ 134044 h 414"/>
                <a:gd name="T8" fmla="*/ 69076822 w 583"/>
                <a:gd name="T9" fmla="*/ 134044 h 414"/>
                <a:gd name="T10" fmla="*/ 69076822 w 583"/>
                <a:gd name="T11" fmla="*/ 134044 h 414"/>
                <a:gd name="T12" fmla="*/ 69076822 w 583"/>
                <a:gd name="T13" fmla="*/ 134044 h 414"/>
                <a:gd name="T14" fmla="*/ 69076822 w 583"/>
                <a:gd name="T15" fmla="*/ 134044 h 414"/>
                <a:gd name="T16" fmla="*/ 69076822 w 583"/>
                <a:gd name="T17" fmla="*/ 134044 h 414"/>
                <a:gd name="T18" fmla="*/ 69076822 w 583"/>
                <a:gd name="T19" fmla="*/ 134044 h 414"/>
                <a:gd name="T20" fmla="*/ 69076822 w 583"/>
                <a:gd name="T21" fmla="*/ 134044 h 414"/>
                <a:gd name="T22" fmla="*/ 69076822 w 583"/>
                <a:gd name="T23" fmla="*/ 134044 h 414"/>
                <a:gd name="T24" fmla="*/ 69076822 w 583"/>
                <a:gd name="T25" fmla="*/ 134044 h 414"/>
                <a:gd name="T26" fmla="*/ 69076822 w 583"/>
                <a:gd name="T27" fmla="*/ 134044 h 414"/>
                <a:gd name="T28" fmla="*/ 69076822 w 583"/>
                <a:gd name="T29" fmla="*/ 134044 h 414"/>
                <a:gd name="T30" fmla="*/ 69076822 w 583"/>
                <a:gd name="T31" fmla="*/ 134044 h 414"/>
                <a:gd name="T32" fmla="*/ 69076822 w 583"/>
                <a:gd name="T33" fmla="*/ 134044 h 414"/>
                <a:gd name="T34" fmla="*/ 69076822 w 583"/>
                <a:gd name="T35" fmla="*/ 134044 h 414"/>
                <a:gd name="T36" fmla="*/ 69076822 w 583"/>
                <a:gd name="T37" fmla="*/ 134044 h 414"/>
                <a:gd name="T38" fmla="*/ 69076822 w 583"/>
                <a:gd name="T39" fmla="*/ 134044 h 414"/>
                <a:gd name="T40" fmla="*/ 69076822 w 583"/>
                <a:gd name="T41" fmla="*/ 134044 h 414"/>
                <a:gd name="T42" fmla="*/ 69076822 w 583"/>
                <a:gd name="T43" fmla="*/ 134044 h 414"/>
                <a:gd name="T44" fmla="*/ 69076822 w 583"/>
                <a:gd name="T45" fmla="*/ 134044 h 414"/>
                <a:gd name="T46" fmla="*/ 69076822 w 583"/>
                <a:gd name="T47" fmla="*/ 134044 h 414"/>
                <a:gd name="T48" fmla="*/ 69076822 w 583"/>
                <a:gd name="T49" fmla="*/ 134044 h 414"/>
                <a:gd name="T50" fmla="*/ 69076822 w 583"/>
                <a:gd name="T51" fmla="*/ 134044 h 414"/>
                <a:gd name="T52" fmla="*/ 69076822 w 583"/>
                <a:gd name="T53" fmla="*/ 134044 h 414"/>
                <a:gd name="T54" fmla="*/ 69076822 w 583"/>
                <a:gd name="T55" fmla="*/ 134044 h 414"/>
                <a:gd name="T56" fmla="*/ 69076822 w 583"/>
                <a:gd name="T57" fmla="*/ 134044 h 414"/>
                <a:gd name="T58" fmla="*/ 69076822 w 583"/>
                <a:gd name="T59" fmla="*/ 134044 h 414"/>
                <a:gd name="T60" fmla="*/ 69076822 w 583"/>
                <a:gd name="T61" fmla="*/ 134044 h 414"/>
                <a:gd name="T62" fmla="*/ 69076822 w 583"/>
                <a:gd name="T63" fmla="*/ 134044 h 414"/>
                <a:gd name="T64" fmla="*/ 69076822 w 583"/>
                <a:gd name="T65" fmla="*/ 134044 h 41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83"/>
                <a:gd name="T100" fmla="*/ 0 h 414"/>
                <a:gd name="T101" fmla="*/ 583 w 583"/>
                <a:gd name="T102" fmla="*/ 414 h 41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83" h="414">
                  <a:moveTo>
                    <a:pt x="0" y="218"/>
                  </a:moveTo>
                  <a:lnTo>
                    <a:pt x="10" y="221"/>
                  </a:lnTo>
                  <a:lnTo>
                    <a:pt x="4" y="209"/>
                  </a:lnTo>
                  <a:lnTo>
                    <a:pt x="15" y="215"/>
                  </a:lnTo>
                  <a:lnTo>
                    <a:pt x="3" y="192"/>
                  </a:lnTo>
                  <a:lnTo>
                    <a:pt x="10" y="155"/>
                  </a:lnTo>
                  <a:lnTo>
                    <a:pt x="14" y="165"/>
                  </a:lnTo>
                  <a:lnTo>
                    <a:pt x="51" y="137"/>
                  </a:lnTo>
                  <a:lnTo>
                    <a:pt x="111" y="123"/>
                  </a:lnTo>
                  <a:lnTo>
                    <a:pt x="132" y="101"/>
                  </a:lnTo>
                  <a:lnTo>
                    <a:pt x="131" y="88"/>
                  </a:lnTo>
                  <a:lnTo>
                    <a:pt x="140" y="78"/>
                  </a:lnTo>
                  <a:lnTo>
                    <a:pt x="149" y="95"/>
                  </a:lnTo>
                  <a:lnTo>
                    <a:pt x="149" y="76"/>
                  </a:lnTo>
                  <a:lnTo>
                    <a:pt x="162" y="81"/>
                  </a:lnTo>
                  <a:lnTo>
                    <a:pt x="163" y="67"/>
                  </a:lnTo>
                  <a:lnTo>
                    <a:pt x="185" y="46"/>
                  </a:lnTo>
                  <a:lnTo>
                    <a:pt x="208" y="47"/>
                  </a:lnTo>
                  <a:lnTo>
                    <a:pt x="212" y="68"/>
                  </a:lnTo>
                  <a:lnTo>
                    <a:pt x="222" y="56"/>
                  </a:lnTo>
                  <a:lnTo>
                    <a:pt x="239" y="63"/>
                  </a:lnTo>
                  <a:lnTo>
                    <a:pt x="232" y="50"/>
                  </a:lnTo>
                  <a:lnTo>
                    <a:pt x="246" y="28"/>
                  </a:lnTo>
                  <a:lnTo>
                    <a:pt x="280" y="19"/>
                  </a:lnTo>
                  <a:lnTo>
                    <a:pt x="271" y="6"/>
                  </a:lnTo>
                  <a:lnTo>
                    <a:pt x="337" y="23"/>
                  </a:lnTo>
                  <a:lnTo>
                    <a:pt x="323" y="59"/>
                  </a:lnTo>
                  <a:lnTo>
                    <a:pt x="389" y="97"/>
                  </a:lnTo>
                  <a:lnTo>
                    <a:pt x="405" y="82"/>
                  </a:lnTo>
                  <a:lnTo>
                    <a:pt x="412" y="19"/>
                  </a:lnTo>
                  <a:lnTo>
                    <a:pt x="428" y="0"/>
                  </a:lnTo>
                  <a:lnTo>
                    <a:pt x="442" y="49"/>
                  </a:lnTo>
                  <a:lnTo>
                    <a:pt x="464" y="59"/>
                  </a:lnTo>
                  <a:lnTo>
                    <a:pt x="479" y="115"/>
                  </a:lnTo>
                  <a:lnTo>
                    <a:pt x="515" y="133"/>
                  </a:lnTo>
                  <a:lnTo>
                    <a:pt x="527" y="165"/>
                  </a:lnTo>
                  <a:lnTo>
                    <a:pt x="541" y="163"/>
                  </a:lnTo>
                  <a:lnTo>
                    <a:pt x="544" y="179"/>
                  </a:lnTo>
                  <a:lnTo>
                    <a:pt x="573" y="204"/>
                  </a:lnTo>
                  <a:lnTo>
                    <a:pt x="582" y="247"/>
                  </a:lnTo>
                  <a:lnTo>
                    <a:pt x="576" y="290"/>
                  </a:lnTo>
                  <a:lnTo>
                    <a:pt x="550" y="327"/>
                  </a:lnTo>
                  <a:lnTo>
                    <a:pt x="531" y="388"/>
                  </a:lnTo>
                  <a:lnTo>
                    <a:pt x="499" y="395"/>
                  </a:lnTo>
                  <a:lnTo>
                    <a:pt x="479" y="406"/>
                  </a:lnTo>
                  <a:lnTo>
                    <a:pt x="480" y="413"/>
                  </a:lnTo>
                  <a:lnTo>
                    <a:pt x="458" y="392"/>
                  </a:lnTo>
                  <a:lnTo>
                    <a:pt x="436" y="408"/>
                  </a:lnTo>
                  <a:lnTo>
                    <a:pt x="409" y="401"/>
                  </a:lnTo>
                  <a:lnTo>
                    <a:pt x="387" y="386"/>
                  </a:lnTo>
                  <a:lnTo>
                    <a:pt x="377" y="354"/>
                  </a:lnTo>
                  <a:lnTo>
                    <a:pt x="361" y="359"/>
                  </a:lnTo>
                  <a:lnTo>
                    <a:pt x="360" y="337"/>
                  </a:lnTo>
                  <a:lnTo>
                    <a:pt x="355" y="351"/>
                  </a:lnTo>
                  <a:lnTo>
                    <a:pt x="343" y="351"/>
                  </a:lnTo>
                  <a:lnTo>
                    <a:pt x="355" y="311"/>
                  </a:lnTo>
                  <a:lnTo>
                    <a:pt x="330" y="349"/>
                  </a:lnTo>
                  <a:lnTo>
                    <a:pt x="318" y="342"/>
                  </a:lnTo>
                  <a:lnTo>
                    <a:pt x="304" y="312"/>
                  </a:lnTo>
                  <a:lnTo>
                    <a:pt x="262" y="295"/>
                  </a:lnTo>
                  <a:lnTo>
                    <a:pt x="184" y="308"/>
                  </a:lnTo>
                  <a:lnTo>
                    <a:pt x="152" y="330"/>
                  </a:lnTo>
                  <a:lnTo>
                    <a:pt x="99" y="331"/>
                  </a:lnTo>
                  <a:lnTo>
                    <a:pt x="69" y="350"/>
                  </a:lnTo>
                  <a:lnTo>
                    <a:pt x="28" y="337"/>
                  </a:lnTo>
                  <a:lnTo>
                    <a:pt x="37" y="297"/>
                  </a:lnTo>
                  <a:lnTo>
                    <a:pt x="0" y="218"/>
                  </a:ln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251" name="Freeform 14"/>
            <p:cNvSpPr>
              <a:spLocks noChangeAspect="1"/>
            </p:cNvSpPr>
            <p:nvPr/>
          </p:nvSpPr>
          <p:spPr bwMode="auto">
            <a:xfrm>
              <a:off x="4908" y="3386"/>
              <a:ext cx="49" cy="38"/>
            </a:xfrm>
            <a:custGeom>
              <a:avLst/>
              <a:gdLst>
                <a:gd name="T0" fmla="*/ 0 w 51"/>
                <a:gd name="T1" fmla="*/ 2 h 48"/>
                <a:gd name="T2" fmla="*/ 0 w 51"/>
                <a:gd name="T3" fmla="*/ 0 h 48"/>
                <a:gd name="T4" fmla="*/ 11374101 w 51"/>
                <a:gd name="T5" fmla="*/ 2 h 48"/>
                <a:gd name="T6" fmla="*/ 11374101 w 51"/>
                <a:gd name="T7" fmla="*/ 2 h 48"/>
                <a:gd name="T8" fmla="*/ 11374101 w 51"/>
                <a:gd name="T9" fmla="*/ 2 h 48"/>
                <a:gd name="T10" fmla="*/ 11374101 w 51"/>
                <a:gd name="T11" fmla="*/ 2 h 48"/>
                <a:gd name="T12" fmla="*/ 11374101 w 51"/>
                <a:gd name="T13" fmla="*/ 2 h 48"/>
                <a:gd name="T14" fmla="*/ 11374101 w 51"/>
                <a:gd name="T15" fmla="*/ 2 h 48"/>
                <a:gd name="T16" fmla="*/ 0 w 51"/>
                <a:gd name="T17" fmla="*/ 2 h 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"/>
                <a:gd name="T28" fmla="*/ 0 h 48"/>
                <a:gd name="T29" fmla="*/ 51 w 51"/>
                <a:gd name="T30" fmla="*/ 48 h 4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" h="48">
                  <a:moveTo>
                    <a:pt x="0" y="9"/>
                  </a:moveTo>
                  <a:lnTo>
                    <a:pt x="0" y="0"/>
                  </a:lnTo>
                  <a:lnTo>
                    <a:pt x="26" y="8"/>
                  </a:lnTo>
                  <a:lnTo>
                    <a:pt x="45" y="1"/>
                  </a:lnTo>
                  <a:lnTo>
                    <a:pt x="50" y="13"/>
                  </a:lnTo>
                  <a:lnTo>
                    <a:pt x="50" y="27"/>
                  </a:lnTo>
                  <a:lnTo>
                    <a:pt x="31" y="47"/>
                  </a:lnTo>
                  <a:lnTo>
                    <a:pt x="17" y="46"/>
                  </a:lnTo>
                  <a:lnTo>
                    <a:pt x="0" y="9"/>
                  </a:lnTo>
                </a:path>
              </a:pathLst>
            </a:custGeom>
            <a:solidFill>
              <a:srgbClr val="DDDDDD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252" name="Freeform 15"/>
            <p:cNvSpPr>
              <a:spLocks noChangeAspect="1"/>
            </p:cNvSpPr>
            <p:nvPr/>
          </p:nvSpPr>
          <p:spPr bwMode="auto">
            <a:xfrm>
              <a:off x="3119" y="2368"/>
              <a:ext cx="105" cy="30"/>
            </a:xfrm>
            <a:custGeom>
              <a:avLst/>
              <a:gdLst>
                <a:gd name="T0" fmla="*/ 0 w 112"/>
                <a:gd name="T1" fmla="*/ 1 h 41"/>
                <a:gd name="T2" fmla="*/ 457259 w 112"/>
                <a:gd name="T3" fmla="*/ 1 h 41"/>
                <a:gd name="T4" fmla="*/ 457259 w 112"/>
                <a:gd name="T5" fmla="*/ 1 h 41"/>
                <a:gd name="T6" fmla="*/ 457259 w 112"/>
                <a:gd name="T7" fmla="*/ 1 h 41"/>
                <a:gd name="T8" fmla="*/ 457259 w 112"/>
                <a:gd name="T9" fmla="*/ 1 h 41"/>
                <a:gd name="T10" fmla="*/ 457259 w 112"/>
                <a:gd name="T11" fmla="*/ 1 h 41"/>
                <a:gd name="T12" fmla="*/ 457259 w 112"/>
                <a:gd name="T13" fmla="*/ 1 h 41"/>
                <a:gd name="T14" fmla="*/ 457259 w 112"/>
                <a:gd name="T15" fmla="*/ 1 h 41"/>
                <a:gd name="T16" fmla="*/ 457259 w 112"/>
                <a:gd name="T17" fmla="*/ 0 h 41"/>
                <a:gd name="T18" fmla="*/ 457259 w 112"/>
                <a:gd name="T19" fmla="*/ 1 h 41"/>
                <a:gd name="T20" fmla="*/ 457259 w 112"/>
                <a:gd name="T21" fmla="*/ 1 h 41"/>
                <a:gd name="T22" fmla="*/ 0 w 112"/>
                <a:gd name="T23" fmla="*/ 1 h 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2"/>
                <a:gd name="T37" fmla="*/ 0 h 41"/>
                <a:gd name="T38" fmla="*/ 112 w 112"/>
                <a:gd name="T39" fmla="*/ 41 h 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2" h="41">
                  <a:moveTo>
                    <a:pt x="0" y="22"/>
                  </a:moveTo>
                  <a:lnTo>
                    <a:pt x="2" y="24"/>
                  </a:lnTo>
                  <a:lnTo>
                    <a:pt x="3" y="32"/>
                  </a:lnTo>
                  <a:lnTo>
                    <a:pt x="14" y="33"/>
                  </a:lnTo>
                  <a:lnTo>
                    <a:pt x="37" y="29"/>
                  </a:lnTo>
                  <a:lnTo>
                    <a:pt x="61" y="40"/>
                  </a:lnTo>
                  <a:lnTo>
                    <a:pt x="96" y="33"/>
                  </a:lnTo>
                  <a:lnTo>
                    <a:pt x="111" y="13"/>
                  </a:lnTo>
                  <a:lnTo>
                    <a:pt x="104" y="0"/>
                  </a:lnTo>
                  <a:lnTo>
                    <a:pt x="62" y="1"/>
                  </a:lnTo>
                  <a:lnTo>
                    <a:pt x="49" y="21"/>
                  </a:lnTo>
                  <a:lnTo>
                    <a:pt x="0" y="22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253" name="Freeform 16"/>
            <p:cNvSpPr>
              <a:spLocks noChangeAspect="1"/>
            </p:cNvSpPr>
            <p:nvPr/>
          </p:nvSpPr>
          <p:spPr bwMode="auto">
            <a:xfrm>
              <a:off x="4157" y="2640"/>
              <a:ext cx="62" cy="66"/>
            </a:xfrm>
            <a:custGeom>
              <a:avLst/>
              <a:gdLst>
                <a:gd name="T0" fmla="*/ 0 w 69"/>
                <a:gd name="T1" fmla="*/ 2 h 82"/>
                <a:gd name="T2" fmla="*/ 1763 w 69"/>
                <a:gd name="T3" fmla="*/ 2 h 82"/>
                <a:gd name="T4" fmla="*/ 1763 w 69"/>
                <a:gd name="T5" fmla="*/ 2 h 82"/>
                <a:gd name="T6" fmla="*/ 1763 w 69"/>
                <a:gd name="T7" fmla="*/ 2 h 82"/>
                <a:gd name="T8" fmla="*/ 1763 w 69"/>
                <a:gd name="T9" fmla="*/ 2 h 82"/>
                <a:gd name="T10" fmla="*/ 1763 w 69"/>
                <a:gd name="T11" fmla="*/ 2 h 82"/>
                <a:gd name="T12" fmla="*/ 1763 w 69"/>
                <a:gd name="T13" fmla="*/ 2 h 82"/>
                <a:gd name="T14" fmla="*/ 1763 w 69"/>
                <a:gd name="T15" fmla="*/ 2 h 82"/>
                <a:gd name="T16" fmla="*/ 1763 w 69"/>
                <a:gd name="T17" fmla="*/ 2 h 82"/>
                <a:gd name="T18" fmla="*/ 1763 w 69"/>
                <a:gd name="T19" fmla="*/ 2 h 82"/>
                <a:gd name="T20" fmla="*/ 1763 w 69"/>
                <a:gd name="T21" fmla="*/ 2 h 82"/>
                <a:gd name="T22" fmla="*/ 1763 w 69"/>
                <a:gd name="T23" fmla="*/ 2 h 82"/>
                <a:gd name="T24" fmla="*/ 1763 w 69"/>
                <a:gd name="T25" fmla="*/ 2 h 82"/>
                <a:gd name="T26" fmla="*/ 1763 w 69"/>
                <a:gd name="T27" fmla="*/ 0 h 82"/>
                <a:gd name="T28" fmla="*/ 1763 w 69"/>
                <a:gd name="T29" fmla="*/ 2 h 82"/>
                <a:gd name="T30" fmla="*/ 1763 w 69"/>
                <a:gd name="T31" fmla="*/ 2 h 82"/>
                <a:gd name="T32" fmla="*/ 0 w 69"/>
                <a:gd name="T33" fmla="*/ 2 h 8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9"/>
                <a:gd name="T52" fmla="*/ 0 h 82"/>
                <a:gd name="T53" fmla="*/ 69 w 69"/>
                <a:gd name="T54" fmla="*/ 82 h 8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9" h="82">
                  <a:moveTo>
                    <a:pt x="0" y="24"/>
                  </a:moveTo>
                  <a:lnTo>
                    <a:pt x="9" y="33"/>
                  </a:lnTo>
                  <a:lnTo>
                    <a:pt x="15" y="70"/>
                  </a:lnTo>
                  <a:lnTo>
                    <a:pt x="32" y="68"/>
                  </a:lnTo>
                  <a:lnTo>
                    <a:pt x="42" y="52"/>
                  </a:lnTo>
                  <a:lnTo>
                    <a:pt x="54" y="55"/>
                  </a:lnTo>
                  <a:lnTo>
                    <a:pt x="63" y="81"/>
                  </a:lnTo>
                  <a:lnTo>
                    <a:pt x="68" y="67"/>
                  </a:lnTo>
                  <a:lnTo>
                    <a:pt x="61" y="40"/>
                  </a:lnTo>
                  <a:lnTo>
                    <a:pt x="54" y="50"/>
                  </a:lnTo>
                  <a:lnTo>
                    <a:pt x="46" y="37"/>
                  </a:lnTo>
                  <a:lnTo>
                    <a:pt x="62" y="21"/>
                  </a:lnTo>
                  <a:lnTo>
                    <a:pt x="30" y="19"/>
                  </a:lnTo>
                  <a:lnTo>
                    <a:pt x="8" y="0"/>
                  </a:lnTo>
                  <a:lnTo>
                    <a:pt x="2" y="10"/>
                  </a:lnTo>
                  <a:lnTo>
                    <a:pt x="10" y="19"/>
                  </a:lnTo>
                  <a:lnTo>
                    <a:pt x="0" y="24"/>
                  </a:lnTo>
                </a:path>
              </a:pathLst>
            </a:custGeom>
            <a:solidFill>
              <a:srgbClr val="DDDDDD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254" name="Freeform 17"/>
            <p:cNvSpPr>
              <a:spLocks noChangeAspect="1"/>
            </p:cNvSpPr>
            <p:nvPr/>
          </p:nvSpPr>
          <p:spPr bwMode="auto">
            <a:xfrm>
              <a:off x="3033" y="2331"/>
              <a:ext cx="44" cy="25"/>
            </a:xfrm>
            <a:custGeom>
              <a:avLst/>
              <a:gdLst>
                <a:gd name="T0" fmla="*/ 0 w 48"/>
                <a:gd name="T1" fmla="*/ 2 h 33"/>
                <a:gd name="T2" fmla="*/ 24079 w 48"/>
                <a:gd name="T3" fmla="*/ 2 h 33"/>
                <a:gd name="T4" fmla="*/ 24079 w 48"/>
                <a:gd name="T5" fmla="*/ 0 h 33"/>
                <a:gd name="T6" fmla="*/ 24079 w 48"/>
                <a:gd name="T7" fmla="*/ 2 h 33"/>
                <a:gd name="T8" fmla="*/ 24079 w 48"/>
                <a:gd name="T9" fmla="*/ 2 h 33"/>
                <a:gd name="T10" fmla="*/ 24079 w 48"/>
                <a:gd name="T11" fmla="*/ 2 h 33"/>
                <a:gd name="T12" fmla="*/ 0 w 48"/>
                <a:gd name="T13" fmla="*/ 2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"/>
                <a:gd name="T22" fmla="*/ 0 h 33"/>
                <a:gd name="T23" fmla="*/ 48 w 4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" h="33">
                  <a:moveTo>
                    <a:pt x="0" y="6"/>
                  </a:moveTo>
                  <a:lnTo>
                    <a:pt x="10" y="1"/>
                  </a:lnTo>
                  <a:lnTo>
                    <a:pt x="31" y="0"/>
                  </a:lnTo>
                  <a:lnTo>
                    <a:pt x="45" y="12"/>
                  </a:lnTo>
                  <a:lnTo>
                    <a:pt x="47" y="23"/>
                  </a:lnTo>
                  <a:lnTo>
                    <a:pt x="41" y="32"/>
                  </a:lnTo>
                  <a:lnTo>
                    <a:pt x="0" y="6"/>
                  </a:lnTo>
                </a:path>
              </a:pathLst>
            </a:custGeom>
            <a:solidFill>
              <a:srgbClr val="DDDDDD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255" name="Freeform 18"/>
            <p:cNvSpPr>
              <a:spLocks noChangeAspect="1"/>
            </p:cNvSpPr>
            <p:nvPr/>
          </p:nvSpPr>
          <p:spPr bwMode="auto">
            <a:xfrm>
              <a:off x="4171" y="2622"/>
              <a:ext cx="42" cy="18"/>
            </a:xfrm>
            <a:custGeom>
              <a:avLst/>
              <a:gdLst>
                <a:gd name="T0" fmla="*/ 0 w 45"/>
                <a:gd name="T1" fmla="*/ 2 h 24"/>
                <a:gd name="T2" fmla="*/ 255119 w 45"/>
                <a:gd name="T3" fmla="*/ 2 h 24"/>
                <a:gd name="T4" fmla="*/ 255119 w 45"/>
                <a:gd name="T5" fmla="*/ 2 h 24"/>
                <a:gd name="T6" fmla="*/ 255119 w 45"/>
                <a:gd name="T7" fmla="*/ 2 h 24"/>
                <a:gd name="T8" fmla="*/ 255119 w 45"/>
                <a:gd name="T9" fmla="*/ 0 h 24"/>
                <a:gd name="T10" fmla="*/ 0 w 45"/>
                <a:gd name="T11" fmla="*/ 2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"/>
                <a:gd name="T19" fmla="*/ 0 h 24"/>
                <a:gd name="T20" fmla="*/ 45 w 45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" h="24">
                  <a:moveTo>
                    <a:pt x="0" y="14"/>
                  </a:moveTo>
                  <a:lnTo>
                    <a:pt x="5" y="23"/>
                  </a:lnTo>
                  <a:lnTo>
                    <a:pt x="44" y="19"/>
                  </a:lnTo>
                  <a:lnTo>
                    <a:pt x="41" y="7"/>
                  </a:lnTo>
                  <a:lnTo>
                    <a:pt x="14" y="0"/>
                  </a:lnTo>
                  <a:lnTo>
                    <a:pt x="0" y="14"/>
                  </a:lnTo>
                </a:path>
              </a:pathLst>
            </a:custGeom>
            <a:solidFill>
              <a:srgbClr val="DDDDDD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256" name="Freeform 19"/>
            <p:cNvSpPr>
              <a:spLocks noChangeAspect="1"/>
            </p:cNvSpPr>
            <p:nvPr/>
          </p:nvSpPr>
          <p:spPr bwMode="auto">
            <a:xfrm>
              <a:off x="2074" y="3032"/>
              <a:ext cx="159" cy="142"/>
            </a:xfrm>
            <a:custGeom>
              <a:avLst/>
              <a:gdLst>
                <a:gd name="T0" fmla="*/ 0 w 174"/>
                <a:gd name="T1" fmla="*/ 2 h 185"/>
                <a:gd name="T2" fmla="*/ 15958 w 174"/>
                <a:gd name="T3" fmla="*/ 2 h 185"/>
                <a:gd name="T4" fmla="*/ 15958 w 174"/>
                <a:gd name="T5" fmla="*/ 2 h 185"/>
                <a:gd name="T6" fmla="*/ 15958 w 174"/>
                <a:gd name="T7" fmla="*/ 2 h 185"/>
                <a:gd name="T8" fmla="*/ 15958 w 174"/>
                <a:gd name="T9" fmla="*/ 2 h 185"/>
                <a:gd name="T10" fmla="*/ 15958 w 174"/>
                <a:gd name="T11" fmla="*/ 2 h 185"/>
                <a:gd name="T12" fmla="*/ 15958 w 174"/>
                <a:gd name="T13" fmla="*/ 2 h 185"/>
                <a:gd name="T14" fmla="*/ 15958 w 174"/>
                <a:gd name="T15" fmla="*/ 2 h 185"/>
                <a:gd name="T16" fmla="*/ 15958 w 174"/>
                <a:gd name="T17" fmla="*/ 2 h 185"/>
                <a:gd name="T18" fmla="*/ 15958 w 174"/>
                <a:gd name="T19" fmla="*/ 2 h 185"/>
                <a:gd name="T20" fmla="*/ 15958 w 174"/>
                <a:gd name="T21" fmla="*/ 2 h 185"/>
                <a:gd name="T22" fmla="*/ 15958 w 174"/>
                <a:gd name="T23" fmla="*/ 2 h 185"/>
                <a:gd name="T24" fmla="*/ 15958 w 174"/>
                <a:gd name="T25" fmla="*/ 2 h 185"/>
                <a:gd name="T26" fmla="*/ 15958 w 174"/>
                <a:gd name="T27" fmla="*/ 2 h 185"/>
                <a:gd name="T28" fmla="*/ 15958 w 174"/>
                <a:gd name="T29" fmla="*/ 2 h 185"/>
                <a:gd name="T30" fmla="*/ 15958 w 174"/>
                <a:gd name="T31" fmla="*/ 2 h 185"/>
                <a:gd name="T32" fmla="*/ 15958 w 174"/>
                <a:gd name="T33" fmla="*/ 2 h 185"/>
                <a:gd name="T34" fmla="*/ 15958 w 174"/>
                <a:gd name="T35" fmla="*/ 2 h 185"/>
                <a:gd name="T36" fmla="*/ 15958 w 174"/>
                <a:gd name="T37" fmla="*/ 2 h 185"/>
                <a:gd name="T38" fmla="*/ 15958 w 174"/>
                <a:gd name="T39" fmla="*/ 2 h 185"/>
                <a:gd name="T40" fmla="*/ 15958 w 174"/>
                <a:gd name="T41" fmla="*/ 2 h 185"/>
                <a:gd name="T42" fmla="*/ 15958 w 174"/>
                <a:gd name="T43" fmla="*/ 0 h 185"/>
                <a:gd name="T44" fmla="*/ 15958 w 174"/>
                <a:gd name="T45" fmla="*/ 2 h 185"/>
                <a:gd name="T46" fmla="*/ 0 w 174"/>
                <a:gd name="T47" fmla="*/ 2 h 18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74"/>
                <a:gd name="T73" fmla="*/ 0 h 185"/>
                <a:gd name="T74" fmla="*/ 174 w 174"/>
                <a:gd name="T75" fmla="*/ 185 h 18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74" h="185">
                  <a:moveTo>
                    <a:pt x="0" y="18"/>
                  </a:moveTo>
                  <a:lnTo>
                    <a:pt x="13" y="38"/>
                  </a:lnTo>
                  <a:lnTo>
                    <a:pt x="5" y="80"/>
                  </a:lnTo>
                  <a:lnTo>
                    <a:pt x="13" y="84"/>
                  </a:lnTo>
                  <a:lnTo>
                    <a:pt x="9" y="91"/>
                  </a:lnTo>
                  <a:lnTo>
                    <a:pt x="1" y="109"/>
                  </a:lnTo>
                  <a:lnTo>
                    <a:pt x="16" y="133"/>
                  </a:lnTo>
                  <a:lnTo>
                    <a:pt x="25" y="184"/>
                  </a:lnTo>
                  <a:lnTo>
                    <a:pt x="36" y="184"/>
                  </a:lnTo>
                  <a:lnTo>
                    <a:pt x="51" y="169"/>
                  </a:lnTo>
                  <a:lnTo>
                    <a:pt x="77" y="182"/>
                  </a:lnTo>
                  <a:lnTo>
                    <a:pt x="80" y="173"/>
                  </a:lnTo>
                  <a:lnTo>
                    <a:pt x="102" y="176"/>
                  </a:lnTo>
                  <a:lnTo>
                    <a:pt x="112" y="140"/>
                  </a:lnTo>
                  <a:lnTo>
                    <a:pt x="153" y="133"/>
                  </a:lnTo>
                  <a:lnTo>
                    <a:pt x="167" y="145"/>
                  </a:lnTo>
                  <a:lnTo>
                    <a:pt x="173" y="117"/>
                  </a:lnTo>
                  <a:lnTo>
                    <a:pt x="163" y="93"/>
                  </a:lnTo>
                  <a:lnTo>
                    <a:pt x="139" y="91"/>
                  </a:lnTo>
                  <a:lnTo>
                    <a:pt x="129" y="55"/>
                  </a:lnTo>
                  <a:lnTo>
                    <a:pt x="65" y="30"/>
                  </a:lnTo>
                  <a:lnTo>
                    <a:pt x="61" y="0"/>
                  </a:lnTo>
                  <a:lnTo>
                    <a:pt x="18" y="19"/>
                  </a:lnTo>
                  <a:lnTo>
                    <a:pt x="0" y="18"/>
                  </a:lnTo>
                </a:path>
              </a:pathLst>
            </a:custGeom>
            <a:solidFill>
              <a:srgbClr val="FFFF00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257" name="Freeform 20"/>
            <p:cNvSpPr>
              <a:spLocks noChangeAspect="1"/>
            </p:cNvSpPr>
            <p:nvPr/>
          </p:nvSpPr>
          <p:spPr bwMode="auto">
            <a:xfrm>
              <a:off x="3258" y="3118"/>
              <a:ext cx="124" cy="101"/>
            </a:xfrm>
            <a:custGeom>
              <a:avLst/>
              <a:gdLst>
                <a:gd name="T0" fmla="*/ 0 w 137"/>
                <a:gd name="T1" fmla="*/ 2 h 128"/>
                <a:gd name="T2" fmla="*/ 0 w 137"/>
                <a:gd name="T3" fmla="*/ 2 h 128"/>
                <a:gd name="T4" fmla="*/ 4568 w 137"/>
                <a:gd name="T5" fmla="*/ 2 h 128"/>
                <a:gd name="T6" fmla="*/ 4568 w 137"/>
                <a:gd name="T7" fmla="*/ 2 h 128"/>
                <a:gd name="T8" fmla="*/ 4568 w 137"/>
                <a:gd name="T9" fmla="*/ 2 h 128"/>
                <a:gd name="T10" fmla="*/ 4568 w 137"/>
                <a:gd name="T11" fmla="*/ 2 h 128"/>
                <a:gd name="T12" fmla="*/ 4568 w 137"/>
                <a:gd name="T13" fmla="*/ 0 h 128"/>
                <a:gd name="T14" fmla="*/ 4568 w 137"/>
                <a:gd name="T15" fmla="*/ 2 h 128"/>
                <a:gd name="T16" fmla="*/ 4568 w 137"/>
                <a:gd name="T17" fmla="*/ 2 h 128"/>
                <a:gd name="T18" fmla="*/ 4568 w 137"/>
                <a:gd name="T19" fmla="*/ 2 h 128"/>
                <a:gd name="T20" fmla="*/ 4568 w 137"/>
                <a:gd name="T21" fmla="*/ 2 h 128"/>
                <a:gd name="T22" fmla="*/ 4568 w 137"/>
                <a:gd name="T23" fmla="*/ 2 h 128"/>
                <a:gd name="T24" fmla="*/ 4568 w 137"/>
                <a:gd name="T25" fmla="*/ 2 h 128"/>
                <a:gd name="T26" fmla="*/ 4568 w 137"/>
                <a:gd name="T27" fmla="*/ 2 h 128"/>
                <a:gd name="T28" fmla="*/ 0 w 137"/>
                <a:gd name="T29" fmla="*/ 2 h 1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7"/>
                <a:gd name="T46" fmla="*/ 0 h 128"/>
                <a:gd name="T47" fmla="*/ 137 w 137"/>
                <a:gd name="T48" fmla="*/ 128 h 1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7" h="128">
                  <a:moveTo>
                    <a:pt x="0" y="98"/>
                  </a:moveTo>
                  <a:lnTo>
                    <a:pt x="0" y="59"/>
                  </a:lnTo>
                  <a:lnTo>
                    <a:pt x="15" y="59"/>
                  </a:lnTo>
                  <a:lnTo>
                    <a:pt x="15" y="10"/>
                  </a:lnTo>
                  <a:lnTo>
                    <a:pt x="43" y="4"/>
                  </a:lnTo>
                  <a:lnTo>
                    <a:pt x="53" y="13"/>
                  </a:lnTo>
                  <a:lnTo>
                    <a:pt x="76" y="0"/>
                  </a:lnTo>
                  <a:lnTo>
                    <a:pt x="117" y="53"/>
                  </a:lnTo>
                  <a:lnTo>
                    <a:pt x="136" y="62"/>
                  </a:lnTo>
                  <a:lnTo>
                    <a:pt x="82" y="109"/>
                  </a:lnTo>
                  <a:lnTo>
                    <a:pt x="50" y="109"/>
                  </a:lnTo>
                  <a:lnTo>
                    <a:pt x="33" y="126"/>
                  </a:lnTo>
                  <a:lnTo>
                    <a:pt x="12" y="127"/>
                  </a:lnTo>
                  <a:lnTo>
                    <a:pt x="13" y="112"/>
                  </a:lnTo>
                  <a:lnTo>
                    <a:pt x="0" y="98"/>
                  </a:lnTo>
                </a:path>
              </a:pathLst>
            </a:custGeom>
            <a:solidFill>
              <a:srgbClr val="DDDDDD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258" name="Freeform 21"/>
            <p:cNvSpPr>
              <a:spLocks noChangeAspect="1"/>
            </p:cNvSpPr>
            <p:nvPr/>
          </p:nvSpPr>
          <p:spPr bwMode="auto">
            <a:xfrm>
              <a:off x="2019" y="2877"/>
              <a:ext cx="516" cy="424"/>
            </a:xfrm>
            <a:custGeom>
              <a:avLst/>
              <a:gdLst>
                <a:gd name="T0" fmla="*/ 23573 w 563"/>
                <a:gd name="T1" fmla="*/ 2 h 545"/>
                <a:gd name="T2" fmla="*/ 23573 w 563"/>
                <a:gd name="T3" fmla="*/ 2 h 545"/>
                <a:gd name="T4" fmla="*/ 23573 w 563"/>
                <a:gd name="T5" fmla="*/ 2 h 545"/>
                <a:gd name="T6" fmla="*/ 23573 w 563"/>
                <a:gd name="T7" fmla="*/ 2 h 545"/>
                <a:gd name="T8" fmla="*/ 23573 w 563"/>
                <a:gd name="T9" fmla="*/ 2 h 545"/>
                <a:gd name="T10" fmla="*/ 23573 w 563"/>
                <a:gd name="T11" fmla="*/ 2 h 545"/>
                <a:gd name="T12" fmla="*/ 23573 w 563"/>
                <a:gd name="T13" fmla="*/ 2 h 545"/>
                <a:gd name="T14" fmla="*/ 23573 w 563"/>
                <a:gd name="T15" fmla="*/ 2 h 545"/>
                <a:gd name="T16" fmla="*/ 23573 w 563"/>
                <a:gd name="T17" fmla="*/ 2 h 545"/>
                <a:gd name="T18" fmla="*/ 23573 w 563"/>
                <a:gd name="T19" fmla="*/ 2 h 545"/>
                <a:gd name="T20" fmla="*/ 23573 w 563"/>
                <a:gd name="T21" fmla="*/ 2 h 545"/>
                <a:gd name="T22" fmla="*/ 23573 w 563"/>
                <a:gd name="T23" fmla="*/ 2 h 545"/>
                <a:gd name="T24" fmla="*/ 23573 w 563"/>
                <a:gd name="T25" fmla="*/ 2 h 545"/>
                <a:gd name="T26" fmla="*/ 23573 w 563"/>
                <a:gd name="T27" fmla="*/ 2 h 545"/>
                <a:gd name="T28" fmla="*/ 23573 w 563"/>
                <a:gd name="T29" fmla="*/ 2 h 545"/>
                <a:gd name="T30" fmla="*/ 23573 w 563"/>
                <a:gd name="T31" fmla="*/ 2 h 545"/>
                <a:gd name="T32" fmla="*/ 23573 w 563"/>
                <a:gd name="T33" fmla="*/ 2 h 545"/>
                <a:gd name="T34" fmla="*/ 23573 w 563"/>
                <a:gd name="T35" fmla="*/ 2 h 545"/>
                <a:gd name="T36" fmla="*/ 23573 w 563"/>
                <a:gd name="T37" fmla="*/ 2 h 545"/>
                <a:gd name="T38" fmla="*/ 23573 w 563"/>
                <a:gd name="T39" fmla="*/ 2 h 545"/>
                <a:gd name="T40" fmla="*/ 23573 w 563"/>
                <a:gd name="T41" fmla="*/ 2 h 545"/>
                <a:gd name="T42" fmla="*/ 23573 w 563"/>
                <a:gd name="T43" fmla="*/ 2 h 545"/>
                <a:gd name="T44" fmla="*/ 23573 w 563"/>
                <a:gd name="T45" fmla="*/ 2 h 545"/>
                <a:gd name="T46" fmla="*/ 23573 w 563"/>
                <a:gd name="T47" fmla="*/ 2 h 545"/>
                <a:gd name="T48" fmla="*/ 23573 w 563"/>
                <a:gd name="T49" fmla="*/ 2 h 545"/>
                <a:gd name="T50" fmla="*/ 23573 w 563"/>
                <a:gd name="T51" fmla="*/ 2 h 545"/>
                <a:gd name="T52" fmla="*/ 23573 w 563"/>
                <a:gd name="T53" fmla="*/ 2 h 545"/>
                <a:gd name="T54" fmla="*/ 23573 w 563"/>
                <a:gd name="T55" fmla="*/ 0 h 545"/>
                <a:gd name="T56" fmla="*/ 23573 w 563"/>
                <a:gd name="T57" fmla="*/ 2 h 545"/>
                <a:gd name="T58" fmla="*/ 23573 w 563"/>
                <a:gd name="T59" fmla="*/ 2 h 545"/>
                <a:gd name="T60" fmla="*/ 23573 w 563"/>
                <a:gd name="T61" fmla="*/ 2 h 545"/>
                <a:gd name="T62" fmla="*/ 23573 w 563"/>
                <a:gd name="T63" fmla="*/ 2 h 545"/>
                <a:gd name="T64" fmla="*/ 23573 w 563"/>
                <a:gd name="T65" fmla="*/ 2 h 545"/>
                <a:gd name="T66" fmla="*/ 23573 w 563"/>
                <a:gd name="T67" fmla="*/ 2 h 545"/>
                <a:gd name="T68" fmla="*/ 0 w 563"/>
                <a:gd name="T69" fmla="*/ 2 h 54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63"/>
                <a:gd name="T106" fmla="*/ 0 h 545"/>
                <a:gd name="T107" fmla="*/ 563 w 563"/>
                <a:gd name="T108" fmla="*/ 545 h 54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63" h="545">
                  <a:moveTo>
                    <a:pt x="0" y="171"/>
                  </a:moveTo>
                  <a:lnTo>
                    <a:pt x="12" y="197"/>
                  </a:lnTo>
                  <a:lnTo>
                    <a:pt x="32" y="205"/>
                  </a:lnTo>
                  <a:lnTo>
                    <a:pt x="47" y="196"/>
                  </a:lnTo>
                  <a:lnTo>
                    <a:pt x="47" y="218"/>
                  </a:lnTo>
                  <a:lnTo>
                    <a:pt x="59" y="218"/>
                  </a:lnTo>
                  <a:lnTo>
                    <a:pt x="77" y="219"/>
                  </a:lnTo>
                  <a:lnTo>
                    <a:pt x="120" y="200"/>
                  </a:lnTo>
                  <a:lnTo>
                    <a:pt x="124" y="230"/>
                  </a:lnTo>
                  <a:lnTo>
                    <a:pt x="188" y="255"/>
                  </a:lnTo>
                  <a:lnTo>
                    <a:pt x="198" y="291"/>
                  </a:lnTo>
                  <a:lnTo>
                    <a:pt x="222" y="293"/>
                  </a:lnTo>
                  <a:lnTo>
                    <a:pt x="232" y="317"/>
                  </a:lnTo>
                  <a:lnTo>
                    <a:pt x="226" y="345"/>
                  </a:lnTo>
                  <a:lnTo>
                    <a:pt x="231" y="373"/>
                  </a:lnTo>
                  <a:lnTo>
                    <a:pt x="260" y="377"/>
                  </a:lnTo>
                  <a:lnTo>
                    <a:pt x="264" y="397"/>
                  </a:lnTo>
                  <a:lnTo>
                    <a:pt x="279" y="400"/>
                  </a:lnTo>
                  <a:lnTo>
                    <a:pt x="277" y="424"/>
                  </a:lnTo>
                  <a:lnTo>
                    <a:pt x="288" y="425"/>
                  </a:lnTo>
                  <a:lnTo>
                    <a:pt x="290" y="445"/>
                  </a:lnTo>
                  <a:lnTo>
                    <a:pt x="234" y="491"/>
                  </a:lnTo>
                  <a:lnTo>
                    <a:pt x="244" y="488"/>
                  </a:lnTo>
                  <a:lnTo>
                    <a:pt x="288" y="517"/>
                  </a:lnTo>
                  <a:lnTo>
                    <a:pt x="297" y="529"/>
                  </a:lnTo>
                  <a:lnTo>
                    <a:pt x="293" y="544"/>
                  </a:lnTo>
                  <a:lnTo>
                    <a:pt x="362" y="462"/>
                  </a:lnTo>
                  <a:lnTo>
                    <a:pt x="366" y="421"/>
                  </a:lnTo>
                  <a:lnTo>
                    <a:pt x="421" y="384"/>
                  </a:lnTo>
                  <a:lnTo>
                    <a:pt x="456" y="384"/>
                  </a:lnTo>
                  <a:lnTo>
                    <a:pt x="470" y="371"/>
                  </a:lnTo>
                  <a:lnTo>
                    <a:pt x="498" y="310"/>
                  </a:lnTo>
                  <a:lnTo>
                    <a:pt x="502" y="249"/>
                  </a:lnTo>
                  <a:lnTo>
                    <a:pt x="557" y="192"/>
                  </a:lnTo>
                  <a:lnTo>
                    <a:pt x="562" y="166"/>
                  </a:lnTo>
                  <a:lnTo>
                    <a:pt x="553" y="141"/>
                  </a:lnTo>
                  <a:lnTo>
                    <a:pt x="530" y="137"/>
                  </a:lnTo>
                  <a:lnTo>
                    <a:pt x="495" y="111"/>
                  </a:lnTo>
                  <a:lnTo>
                    <a:pt x="423" y="106"/>
                  </a:lnTo>
                  <a:lnTo>
                    <a:pt x="418" y="91"/>
                  </a:lnTo>
                  <a:lnTo>
                    <a:pt x="385" y="78"/>
                  </a:lnTo>
                  <a:lnTo>
                    <a:pt x="372" y="79"/>
                  </a:lnTo>
                  <a:lnTo>
                    <a:pt x="353" y="102"/>
                  </a:lnTo>
                  <a:lnTo>
                    <a:pt x="352" y="94"/>
                  </a:lnTo>
                  <a:lnTo>
                    <a:pt x="323" y="98"/>
                  </a:lnTo>
                  <a:lnTo>
                    <a:pt x="334" y="93"/>
                  </a:lnTo>
                  <a:lnTo>
                    <a:pt x="323" y="75"/>
                  </a:lnTo>
                  <a:lnTo>
                    <a:pt x="345" y="48"/>
                  </a:lnTo>
                  <a:lnTo>
                    <a:pt x="321" y="15"/>
                  </a:lnTo>
                  <a:lnTo>
                    <a:pt x="300" y="41"/>
                  </a:lnTo>
                  <a:lnTo>
                    <a:pt x="280" y="39"/>
                  </a:lnTo>
                  <a:lnTo>
                    <a:pt x="250" y="43"/>
                  </a:lnTo>
                  <a:lnTo>
                    <a:pt x="209" y="49"/>
                  </a:lnTo>
                  <a:lnTo>
                    <a:pt x="201" y="35"/>
                  </a:lnTo>
                  <a:lnTo>
                    <a:pt x="204" y="9"/>
                  </a:lnTo>
                  <a:lnTo>
                    <a:pt x="191" y="0"/>
                  </a:lnTo>
                  <a:lnTo>
                    <a:pt x="156" y="16"/>
                  </a:lnTo>
                  <a:lnTo>
                    <a:pt x="130" y="11"/>
                  </a:lnTo>
                  <a:lnTo>
                    <a:pt x="138" y="37"/>
                  </a:lnTo>
                  <a:lnTo>
                    <a:pt x="151" y="40"/>
                  </a:lnTo>
                  <a:lnTo>
                    <a:pt x="117" y="59"/>
                  </a:lnTo>
                  <a:lnTo>
                    <a:pt x="100" y="52"/>
                  </a:lnTo>
                  <a:lnTo>
                    <a:pt x="92" y="42"/>
                  </a:lnTo>
                  <a:lnTo>
                    <a:pt x="57" y="47"/>
                  </a:lnTo>
                  <a:lnTo>
                    <a:pt x="68" y="61"/>
                  </a:lnTo>
                  <a:lnTo>
                    <a:pt x="54" y="62"/>
                  </a:lnTo>
                  <a:lnTo>
                    <a:pt x="63" y="87"/>
                  </a:lnTo>
                  <a:lnTo>
                    <a:pt x="56" y="126"/>
                  </a:lnTo>
                  <a:lnTo>
                    <a:pt x="19" y="140"/>
                  </a:lnTo>
                  <a:lnTo>
                    <a:pt x="0" y="171"/>
                  </a:lnTo>
                </a:path>
              </a:pathLst>
            </a:custGeom>
            <a:solidFill>
              <a:srgbClr val="FFFF00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259" name="Freeform 22"/>
            <p:cNvSpPr>
              <a:spLocks noChangeAspect="1"/>
            </p:cNvSpPr>
            <p:nvPr/>
          </p:nvSpPr>
          <p:spPr bwMode="auto">
            <a:xfrm>
              <a:off x="1815" y="2730"/>
              <a:ext cx="14" cy="31"/>
            </a:xfrm>
            <a:custGeom>
              <a:avLst/>
              <a:gdLst>
                <a:gd name="T0" fmla="*/ 0 w 13"/>
                <a:gd name="T1" fmla="*/ 3 h 37"/>
                <a:gd name="T2" fmla="*/ 2147483647 w 13"/>
                <a:gd name="T3" fmla="*/ 3 h 37"/>
                <a:gd name="T4" fmla="*/ 2147483647 w 13"/>
                <a:gd name="T5" fmla="*/ 0 h 37"/>
                <a:gd name="T6" fmla="*/ 0 w 13"/>
                <a:gd name="T7" fmla="*/ 3 h 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37"/>
                <a:gd name="T14" fmla="*/ 13 w 13"/>
                <a:gd name="T15" fmla="*/ 37 h 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37">
                  <a:moveTo>
                    <a:pt x="0" y="8"/>
                  </a:moveTo>
                  <a:lnTo>
                    <a:pt x="5" y="36"/>
                  </a:lnTo>
                  <a:lnTo>
                    <a:pt x="12" y="0"/>
                  </a:lnTo>
                  <a:lnTo>
                    <a:pt x="0" y="8"/>
                  </a:lnTo>
                </a:path>
              </a:pathLst>
            </a:custGeom>
            <a:solidFill>
              <a:srgbClr val="DDDDDD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260" name="Freeform 23"/>
            <p:cNvSpPr>
              <a:spLocks noChangeAspect="1"/>
            </p:cNvSpPr>
            <p:nvPr/>
          </p:nvSpPr>
          <p:spPr bwMode="auto">
            <a:xfrm>
              <a:off x="4503" y="2877"/>
              <a:ext cx="16" cy="11"/>
            </a:xfrm>
            <a:custGeom>
              <a:avLst/>
              <a:gdLst>
                <a:gd name="T0" fmla="*/ 0 w 19"/>
                <a:gd name="T1" fmla="*/ 1 h 15"/>
                <a:gd name="T2" fmla="*/ 3 w 19"/>
                <a:gd name="T3" fmla="*/ 1 h 15"/>
                <a:gd name="T4" fmla="*/ 3 w 19"/>
                <a:gd name="T5" fmla="*/ 0 h 15"/>
                <a:gd name="T6" fmla="*/ 0 w 19"/>
                <a:gd name="T7" fmla="*/ 1 h 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15"/>
                <a:gd name="T14" fmla="*/ 19 w 19"/>
                <a:gd name="T15" fmla="*/ 15 h 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15">
                  <a:moveTo>
                    <a:pt x="0" y="6"/>
                  </a:moveTo>
                  <a:lnTo>
                    <a:pt x="9" y="14"/>
                  </a:lnTo>
                  <a:lnTo>
                    <a:pt x="18" y="0"/>
                  </a:lnTo>
                  <a:lnTo>
                    <a:pt x="0" y="6"/>
                  </a:lnTo>
                </a:path>
              </a:pathLst>
            </a:custGeom>
            <a:solidFill>
              <a:srgbClr val="DDDDDD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261" name="Freeform 24"/>
            <p:cNvSpPr>
              <a:spLocks noChangeAspect="1"/>
            </p:cNvSpPr>
            <p:nvPr/>
          </p:nvSpPr>
          <p:spPr bwMode="auto">
            <a:xfrm>
              <a:off x="3290" y="2429"/>
              <a:ext cx="85" cy="37"/>
            </a:xfrm>
            <a:custGeom>
              <a:avLst/>
              <a:gdLst>
                <a:gd name="T0" fmla="*/ 0 w 91"/>
                <a:gd name="T1" fmla="*/ 2 h 49"/>
                <a:gd name="T2" fmla="*/ 282735 w 91"/>
                <a:gd name="T3" fmla="*/ 0 h 49"/>
                <a:gd name="T4" fmla="*/ 282735 w 91"/>
                <a:gd name="T5" fmla="*/ 2 h 49"/>
                <a:gd name="T6" fmla="*/ 282735 w 91"/>
                <a:gd name="T7" fmla="*/ 2 h 49"/>
                <a:gd name="T8" fmla="*/ 282735 w 91"/>
                <a:gd name="T9" fmla="*/ 2 h 49"/>
                <a:gd name="T10" fmla="*/ 282735 w 91"/>
                <a:gd name="T11" fmla="*/ 2 h 49"/>
                <a:gd name="T12" fmla="*/ 282735 w 91"/>
                <a:gd name="T13" fmla="*/ 2 h 49"/>
                <a:gd name="T14" fmla="*/ 282735 w 91"/>
                <a:gd name="T15" fmla="*/ 2 h 49"/>
                <a:gd name="T16" fmla="*/ 0 w 91"/>
                <a:gd name="T17" fmla="*/ 2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1"/>
                <a:gd name="T28" fmla="*/ 0 h 49"/>
                <a:gd name="T29" fmla="*/ 91 w 91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1" h="49">
                  <a:moveTo>
                    <a:pt x="0" y="33"/>
                  </a:moveTo>
                  <a:lnTo>
                    <a:pt x="6" y="0"/>
                  </a:lnTo>
                  <a:lnTo>
                    <a:pt x="90" y="8"/>
                  </a:lnTo>
                  <a:lnTo>
                    <a:pt x="74" y="28"/>
                  </a:lnTo>
                  <a:lnTo>
                    <a:pt x="81" y="38"/>
                  </a:lnTo>
                  <a:lnTo>
                    <a:pt x="58" y="40"/>
                  </a:lnTo>
                  <a:lnTo>
                    <a:pt x="45" y="48"/>
                  </a:lnTo>
                  <a:lnTo>
                    <a:pt x="9" y="47"/>
                  </a:lnTo>
                  <a:lnTo>
                    <a:pt x="0" y="33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262" name="Freeform 25"/>
            <p:cNvSpPr>
              <a:spLocks noChangeAspect="1"/>
            </p:cNvSpPr>
            <p:nvPr/>
          </p:nvSpPr>
          <p:spPr bwMode="auto">
            <a:xfrm>
              <a:off x="4215" y="2623"/>
              <a:ext cx="118" cy="200"/>
            </a:xfrm>
            <a:custGeom>
              <a:avLst/>
              <a:gdLst>
                <a:gd name="T0" fmla="*/ 0 w 130"/>
                <a:gd name="T1" fmla="*/ 2 h 254"/>
                <a:gd name="T2" fmla="*/ 6636 w 130"/>
                <a:gd name="T3" fmla="*/ 2 h 254"/>
                <a:gd name="T4" fmla="*/ 6636 w 130"/>
                <a:gd name="T5" fmla="*/ 2 h 254"/>
                <a:gd name="T6" fmla="*/ 6636 w 130"/>
                <a:gd name="T7" fmla="*/ 2 h 254"/>
                <a:gd name="T8" fmla="*/ 6636 w 130"/>
                <a:gd name="T9" fmla="*/ 0 h 254"/>
                <a:gd name="T10" fmla="*/ 6636 w 130"/>
                <a:gd name="T11" fmla="*/ 2 h 254"/>
                <a:gd name="T12" fmla="*/ 6636 w 130"/>
                <a:gd name="T13" fmla="*/ 2 h 254"/>
                <a:gd name="T14" fmla="*/ 6636 w 130"/>
                <a:gd name="T15" fmla="*/ 2 h 254"/>
                <a:gd name="T16" fmla="*/ 6636 w 130"/>
                <a:gd name="T17" fmla="*/ 2 h 254"/>
                <a:gd name="T18" fmla="*/ 6636 w 130"/>
                <a:gd name="T19" fmla="*/ 2 h 254"/>
                <a:gd name="T20" fmla="*/ 6636 w 130"/>
                <a:gd name="T21" fmla="*/ 2 h 254"/>
                <a:gd name="T22" fmla="*/ 6636 w 130"/>
                <a:gd name="T23" fmla="*/ 2 h 254"/>
                <a:gd name="T24" fmla="*/ 6636 w 130"/>
                <a:gd name="T25" fmla="*/ 2 h 254"/>
                <a:gd name="T26" fmla="*/ 6636 w 130"/>
                <a:gd name="T27" fmla="*/ 2 h 254"/>
                <a:gd name="T28" fmla="*/ 6636 w 130"/>
                <a:gd name="T29" fmla="*/ 2 h 254"/>
                <a:gd name="T30" fmla="*/ 6636 w 130"/>
                <a:gd name="T31" fmla="*/ 2 h 254"/>
                <a:gd name="T32" fmla="*/ 6636 w 130"/>
                <a:gd name="T33" fmla="*/ 2 h 254"/>
                <a:gd name="T34" fmla="*/ 6636 w 130"/>
                <a:gd name="T35" fmla="*/ 2 h 254"/>
                <a:gd name="T36" fmla="*/ 6636 w 130"/>
                <a:gd name="T37" fmla="*/ 2 h 254"/>
                <a:gd name="T38" fmla="*/ 6636 w 130"/>
                <a:gd name="T39" fmla="*/ 2 h 254"/>
                <a:gd name="T40" fmla="*/ 6636 w 130"/>
                <a:gd name="T41" fmla="*/ 2 h 254"/>
                <a:gd name="T42" fmla="*/ 6636 w 130"/>
                <a:gd name="T43" fmla="*/ 2 h 254"/>
                <a:gd name="T44" fmla="*/ 6636 w 130"/>
                <a:gd name="T45" fmla="*/ 2 h 254"/>
                <a:gd name="T46" fmla="*/ 0 w 130"/>
                <a:gd name="T47" fmla="*/ 2 h 25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30"/>
                <a:gd name="T73" fmla="*/ 0 h 254"/>
                <a:gd name="T74" fmla="*/ 130 w 130"/>
                <a:gd name="T75" fmla="*/ 254 h 25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30" h="254">
                  <a:moveTo>
                    <a:pt x="0" y="104"/>
                  </a:moveTo>
                  <a:lnTo>
                    <a:pt x="5" y="90"/>
                  </a:lnTo>
                  <a:lnTo>
                    <a:pt x="43" y="24"/>
                  </a:lnTo>
                  <a:lnTo>
                    <a:pt x="68" y="15"/>
                  </a:lnTo>
                  <a:lnTo>
                    <a:pt x="75" y="0"/>
                  </a:lnTo>
                  <a:lnTo>
                    <a:pt x="92" y="9"/>
                  </a:lnTo>
                  <a:lnTo>
                    <a:pt x="93" y="22"/>
                  </a:lnTo>
                  <a:lnTo>
                    <a:pt x="78" y="62"/>
                  </a:lnTo>
                  <a:lnTo>
                    <a:pt x="94" y="59"/>
                  </a:lnTo>
                  <a:lnTo>
                    <a:pt x="102" y="86"/>
                  </a:lnTo>
                  <a:lnTo>
                    <a:pt x="129" y="93"/>
                  </a:lnTo>
                  <a:lnTo>
                    <a:pt x="116" y="106"/>
                  </a:lnTo>
                  <a:lnTo>
                    <a:pt x="85" y="123"/>
                  </a:lnTo>
                  <a:lnTo>
                    <a:pt x="78" y="140"/>
                  </a:lnTo>
                  <a:lnTo>
                    <a:pt x="94" y="170"/>
                  </a:lnTo>
                  <a:lnTo>
                    <a:pt x="88" y="188"/>
                  </a:lnTo>
                  <a:lnTo>
                    <a:pt x="108" y="229"/>
                  </a:lnTo>
                  <a:lnTo>
                    <a:pt x="93" y="253"/>
                  </a:lnTo>
                  <a:lnTo>
                    <a:pt x="78" y="167"/>
                  </a:lnTo>
                  <a:lnTo>
                    <a:pt x="65" y="153"/>
                  </a:lnTo>
                  <a:lnTo>
                    <a:pt x="45" y="176"/>
                  </a:lnTo>
                  <a:lnTo>
                    <a:pt x="29" y="172"/>
                  </a:lnTo>
                  <a:lnTo>
                    <a:pt x="32" y="140"/>
                  </a:lnTo>
                  <a:lnTo>
                    <a:pt x="0" y="104"/>
                  </a:lnTo>
                </a:path>
              </a:pathLst>
            </a:custGeom>
            <a:solidFill>
              <a:srgbClr val="7D9DFF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263" name="Freeform 26"/>
            <p:cNvSpPr>
              <a:spLocks noChangeAspect="1"/>
            </p:cNvSpPr>
            <p:nvPr/>
          </p:nvSpPr>
          <p:spPr bwMode="auto">
            <a:xfrm>
              <a:off x="3379" y="2955"/>
              <a:ext cx="25" cy="21"/>
            </a:xfrm>
            <a:custGeom>
              <a:avLst/>
              <a:gdLst>
                <a:gd name="T0" fmla="*/ 0 w 26"/>
                <a:gd name="T1" fmla="*/ 2 h 28"/>
                <a:gd name="T2" fmla="*/ 12605381 w 26"/>
                <a:gd name="T3" fmla="*/ 2 h 28"/>
                <a:gd name="T4" fmla="*/ 12605381 w 26"/>
                <a:gd name="T5" fmla="*/ 2 h 28"/>
                <a:gd name="T6" fmla="*/ 12605381 w 26"/>
                <a:gd name="T7" fmla="*/ 2 h 28"/>
                <a:gd name="T8" fmla="*/ 12605381 w 26"/>
                <a:gd name="T9" fmla="*/ 0 h 28"/>
                <a:gd name="T10" fmla="*/ 0 w 26"/>
                <a:gd name="T11" fmla="*/ 2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28"/>
                <a:gd name="T20" fmla="*/ 26 w 26"/>
                <a:gd name="T21" fmla="*/ 28 h 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28">
                  <a:moveTo>
                    <a:pt x="0" y="4"/>
                  </a:moveTo>
                  <a:lnTo>
                    <a:pt x="2" y="14"/>
                  </a:lnTo>
                  <a:lnTo>
                    <a:pt x="8" y="27"/>
                  </a:lnTo>
                  <a:lnTo>
                    <a:pt x="25" y="11"/>
                  </a:lnTo>
                  <a:lnTo>
                    <a:pt x="23" y="0"/>
                  </a:lnTo>
                  <a:lnTo>
                    <a:pt x="0" y="4"/>
                  </a:lnTo>
                </a:path>
              </a:pathLst>
            </a:custGeom>
            <a:solidFill>
              <a:srgbClr val="DDDDDD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264" name="Freeform 27"/>
            <p:cNvSpPr>
              <a:spLocks noChangeAspect="1"/>
            </p:cNvSpPr>
            <p:nvPr/>
          </p:nvSpPr>
          <p:spPr bwMode="auto">
            <a:xfrm>
              <a:off x="4352" y="2773"/>
              <a:ext cx="64" cy="46"/>
            </a:xfrm>
            <a:custGeom>
              <a:avLst/>
              <a:gdLst>
                <a:gd name="T0" fmla="*/ 0 w 73"/>
                <a:gd name="T1" fmla="*/ 2 h 59"/>
                <a:gd name="T2" fmla="*/ 70 w 73"/>
                <a:gd name="T3" fmla="*/ 2 h 59"/>
                <a:gd name="T4" fmla="*/ 70 w 73"/>
                <a:gd name="T5" fmla="*/ 2 h 59"/>
                <a:gd name="T6" fmla="*/ 70 w 73"/>
                <a:gd name="T7" fmla="*/ 2 h 59"/>
                <a:gd name="T8" fmla="*/ 70 w 73"/>
                <a:gd name="T9" fmla="*/ 2 h 59"/>
                <a:gd name="T10" fmla="*/ 70 w 73"/>
                <a:gd name="T11" fmla="*/ 0 h 59"/>
                <a:gd name="T12" fmla="*/ 70 w 73"/>
                <a:gd name="T13" fmla="*/ 2 h 59"/>
                <a:gd name="T14" fmla="*/ 70 w 73"/>
                <a:gd name="T15" fmla="*/ 2 h 59"/>
                <a:gd name="T16" fmla="*/ 0 w 73"/>
                <a:gd name="T17" fmla="*/ 2 h 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3"/>
                <a:gd name="T28" fmla="*/ 0 h 59"/>
                <a:gd name="T29" fmla="*/ 73 w 73"/>
                <a:gd name="T30" fmla="*/ 59 h 5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3" h="59">
                  <a:moveTo>
                    <a:pt x="0" y="11"/>
                  </a:moveTo>
                  <a:lnTo>
                    <a:pt x="5" y="41"/>
                  </a:lnTo>
                  <a:lnTo>
                    <a:pt x="15" y="56"/>
                  </a:lnTo>
                  <a:lnTo>
                    <a:pt x="28" y="58"/>
                  </a:lnTo>
                  <a:lnTo>
                    <a:pt x="72" y="31"/>
                  </a:lnTo>
                  <a:lnTo>
                    <a:pt x="70" y="0"/>
                  </a:lnTo>
                  <a:lnTo>
                    <a:pt x="38" y="5"/>
                  </a:lnTo>
                  <a:lnTo>
                    <a:pt x="9" y="4"/>
                  </a:lnTo>
                  <a:lnTo>
                    <a:pt x="0" y="11"/>
                  </a:lnTo>
                </a:path>
              </a:pathLst>
            </a:custGeom>
            <a:solidFill>
              <a:srgbClr val="DDDDDD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265" name="Freeform 28"/>
            <p:cNvSpPr>
              <a:spLocks noChangeAspect="1"/>
            </p:cNvSpPr>
            <p:nvPr/>
          </p:nvSpPr>
          <p:spPr bwMode="auto">
            <a:xfrm>
              <a:off x="3106" y="2794"/>
              <a:ext cx="103" cy="119"/>
            </a:xfrm>
            <a:custGeom>
              <a:avLst/>
              <a:gdLst>
                <a:gd name="T0" fmla="*/ 0 w 112"/>
                <a:gd name="T1" fmla="*/ 2 h 153"/>
                <a:gd name="T2" fmla="*/ 36816 w 112"/>
                <a:gd name="T3" fmla="*/ 2 h 153"/>
                <a:gd name="T4" fmla="*/ 36816 w 112"/>
                <a:gd name="T5" fmla="*/ 2 h 153"/>
                <a:gd name="T6" fmla="*/ 36816 w 112"/>
                <a:gd name="T7" fmla="*/ 2 h 153"/>
                <a:gd name="T8" fmla="*/ 36816 w 112"/>
                <a:gd name="T9" fmla="*/ 2 h 153"/>
                <a:gd name="T10" fmla="*/ 36816 w 112"/>
                <a:gd name="T11" fmla="*/ 2 h 153"/>
                <a:gd name="T12" fmla="*/ 36816 w 112"/>
                <a:gd name="T13" fmla="*/ 0 h 153"/>
                <a:gd name="T14" fmla="*/ 36816 w 112"/>
                <a:gd name="T15" fmla="*/ 2 h 153"/>
                <a:gd name="T16" fmla="*/ 36816 w 112"/>
                <a:gd name="T17" fmla="*/ 2 h 153"/>
                <a:gd name="T18" fmla="*/ 36816 w 112"/>
                <a:gd name="T19" fmla="*/ 2 h 153"/>
                <a:gd name="T20" fmla="*/ 36816 w 112"/>
                <a:gd name="T21" fmla="*/ 2 h 153"/>
                <a:gd name="T22" fmla="*/ 36816 w 112"/>
                <a:gd name="T23" fmla="*/ 2 h 153"/>
                <a:gd name="T24" fmla="*/ 36816 w 112"/>
                <a:gd name="T25" fmla="*/ 2 h 153"/>
                <a:gd name="T26" fmla="*/ 36816 w 112"/>
                <a:gd name="T27" fmla="*/ 2 h 153"/>
                <a:gd name="T28" fmla="*/ 36816 w 112"/>
                <a:gd name="T29" fmla="*/ 2 h 153"/>
                <a:gd name="T30" fmla="*/ 36816 w 112"/>
                <a:gd name="T31" fmla="*/ 2 h 153"/>
                <a:gd name="T32" fmla="*/ 36816 w 112"/>
                <a:gd name="T33" fmla="*/ 2 h 153"/>
                <a:gd name="T34" fmla="*/ 0 w 112"/>
                <a:gd name="T35" fmla="*/ 2 h 1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2"/>
                <a:gd name="T55" fmla="*/ 0 h 153"/>
                <a:gd name="T56" fmla="*/ 112 w 112"/>
                <a:gd name="T57" fmla="*/ 153 h 1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2" h="153">
                  <a:moveTo>
                    <a:pt x="0" y="109"/>
                  </a:moveTo>
                  <a:lnTo>
                    <a:pt x="15" y="80"/>
                  </a:lnTo>
                  <a:lnTo>
                    <a:pt x="43" y="84"/>
                  </a:lnTo>
                  <a:lnTo>
                    <a:pt x="72" y="24"/>
                  </a:lnTo>
                  <a:lnTo>
                    <a:pt x="87" y="14"/>
                  </a:lnTo>
                  <a:lnTo>
                    <a:pt x="82" y="2"/>
                  </a:lnTo>
                  <a:lnTo>
                    <a:pt x="88" y="0"/>
                  </a:lnTo>
                  <a:lnTo>
                    <a:pt x="100" y="37"/>
                  </a:lnTo>
                  <a:lnTo>
                    <a:pt x="82" y="43"/>
                  </a:lnTo>
                  <a:lnTo>
                    <a:pt x="101" y="73"/>
                  </a:lnTo>
                  <a:lnTo>
                    <a:pt x="88" y="107"/>
                  </a:lnTo>
                  <a:lnTo>
                    <a:pt x="111" y="134"/>
                  </a:lnTo>
                  <a:lnTo>
                    <a:pt x="109" y="152"/>
                  </a:lnTo>
                  <a:lnTo>
                    <a:pt x="71" y="144"/>
                  </a:lnTo>
                  <a:lnTo>
                    <a:pt x="41" y="143"/>
                  </a:lnTo>
                  <a:lnTo>
                    <a:pt x="18" y="144"/>
                  </a:lnTo>
                  <a:lnTo>
                    <a:pt x="18" y="119"/>
                  </a:lnTo>
                  <a:lnTo>
                    <a:pt x="0" y="109"/>
                  </a:lnTo>
                </a:path>
              </a:pathLst>
            </a:custGeom>
            <a:solidFill>
              <a:srgbClr val="DDDDDD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266" name="Freeform 29"/>
            <p:cNvSpPr>
              <a:spLocks noChangeAspect="1"/>
            </p:cNvSpPr>
            <p:nvPr/>
          </p:nvSpPr>
          <p:spPr bwMode="auto">
            <a:xfrm>
              <a:off x="1133" y="1993"/>
              <a:ext cx="1129" cy="463"/>
            </a:xfrm>
            <a:custGeom>
              <a:avLst/>
              <a:gdLst>
                <a:gd name="T0" fmla="*/ 23165 w 1232"/>
                <a:gd name="T1" fmla="*/ 2 h 594"/>
                <a:gd name="T2" fmla="*/ 23165 w 1232"/>
                <a:gd name="T3" fmla="*/ 2 h 594"/>
                <a:gd name="T4" fmla="*/ 23165 w 1232"/>
                <a:gd name="T5" fmla="*/ 2 h 594"/>
                <a:gd name="T6" fmla="*/ 23165 w 1232"/>
                <a:gd name="T7" fmla="*/ 2 h 594"/>
                <a:gd name="T8" fmla="*/ 23165 w 1232"/>
                <a:gd name="T9" fmla="*/ 2 h 594"/>
                <a:gd name="T10" fmla="*/ 23165 w 1232"/>
                <a:gd name="T11" fmla="*/ 2 h 594"/>
                <a:gd name="T12" fmla="*/ 23165 w 1232"/>
                <a:gd name="T13" fmla="*/ 2 h 594"/>
                <a:gd name="T14" fmla="*/ 23165 w 1232"/>
                <a:gd name="T15" fmla="*/ 2 h 594"/>
                <a:gd name="T16" fmla="*/ 23165 w 1232"/>
                <a:gd name="T17" fmla="*/ 2 h 594"/>
                <a:gd name="T18" fmla="*/ 23165 w 1232"/>
                <a:gd name="T19" fmla="*/ 2 h 594"/>
                <a:gd name="T20" fmla="*/ 23165 w 1232"/>
                <a:gd name="T21" fmla="*/ 2 h 594"/>
                <a:gd name="T22" fmla="*/ 23165 w 1232"/>
                <a:gd name="T23" fmla="*/ 2 h 594"/>
                <a:gd name="T24" fmla="*/ 23165 w 1232"/>
                <a:gd name="T25" fmla="*/ 0 h 594"/>
                <a:gd name="T26" fmla="*/ 23165 w 1232"/>
                <a:gd name="T27" fmla="*/ 2 h 594"/>
                <a:gd name="T28" fmla="*/ 23165 w 1232"/>
                <a:gd name="T29" fmla="*/ 2 h 594"/>
                <a:gd name="T30" fmla="*/ 23165 w 1232"/>
                <a:gd name="T31" fmla="*/ 2 h 594"/>
                <a:gd name="T32" fmla="*/ 23165 w 1232"/>
                <a:gd name="T33" fmla="*/ 2 h 594"/>
                <a:gd name="T34" fmla="*/ 23165 w 1232"/>
                <a:gd name="T35" fmla="*/ 2 h 594"/>
                <a:gd name="T36" fmla="*/ 23165 w 1232"/>
                <a:gd name="T37" fmla="*/ 2 h 594"/>
                <a:gd name="T38" fmla="*/ 23165 w 1232"/>
                <a:gd name="T39" fmla="*/ 2 h 594"/>
                <a:gd name="T40" fmla="*/ 23165 w 1232"/>
                <a:gd name="T41" fmla="*/ 2 h 594"/>
                <a:gd name="T42" fmla="*/ 23165 w 1232"/>
                <a:gd name="T43" fmla="*/ 2 h 594"/>
                <a:gd name="T44" fmla="*/ 23165 w 1232"/>
                <a:gd name="T45" fmla="*/ 2 h 594"/>
                <a:gd name="T46" fmla="*/ 23165 w 1232"/>
                <a:gd name="T47" fmla="*/ 2 h 594"/>
                <a:gd name="T48" fmla="*/ 23165 w 1232"/>
                <a:gd name="T49" fmla="*/ 2 h 594"/>
                <a:gd name="T50" fmla="*/ 23165 w 1232"/>
                <a:gd name="T51" fmla="*/ 2 h 594"/>
                <a:gd name="T52" fmla="*/ 23165 w 1232"/>
                <a:gd name="T53" fmla="*/ 2 h 594"/>
                <a:gd name="T54" fmla="*/ 23165 w 1232"/>
                <a:gd name="T55" fmla="*/ 2 h 594"/>
                <a:gd name="T56" fmla="*/ 23165 w 1232"/>
                <a:gd name="T57" fmla="*/ 2 h 594"/>
                <a:gd name="T58" fmla="*/ 23165 w 1232"/>
                <a:gd name="T59" fmla="*/ 2 h 594"/>
                <a:gd name="T60" fmla="*/ 23165 w 1232"/>
                <a:gd name="T61" fmla="*/ 2 h 594"/>
                <a:gd name="T62" fmla="*/ 23165 w 1232"/>
                <a:gd name="T63" fmla="*/ 2 h 594"/>
                <a:gd name="T64" fmla="*/ 23165 w 1232"/>
                <a:gd name="T65" fmla="*/ 2 h 594"/>
                <a:gd name="T66" fmla="*/ 23165 w 1232"/>
                <a:gd name="T67" fmla="*/ 2 h 594"/>
                <a:gd name="T68" fmla="*/ 23165 w 1232"/>
                <a:gd name="T69" fmla="*/ 2 h 594"/>
                <a:gd name="T70" fmla="*/ 23165 w 1232"/>
                <a:gd name="T71" fmla="*/ 2 h 594"/>
                <a:gd name="T72" fmla="*/ 23165 w 1232"/>
                <a:gd name="T73" fmla="*/ 2 h 594"/>
                <a:gd name="T74" fmla="*/ 23165 w 1232"/>
                <a:gd name="T75" fmla="*/ 2 h 594"/>
                <a:gd name="T76" fmla="*/ 23165 w 1232"/>
                <a:gd name="T77" fmla="*/ 2 h 594"/>
                <a:gd name="T78" fmla="*/ 23165 w 1232"/>
                <a:gd name="T79" fmla="*/ 2 h 594"/>
                <a:gd name="T80" fmla="*/ 23165 w 1232"/>
                <a:gd name="T81" fmla="*/ 2 h 594"/>
                <a:gd name="T82" fmla="*/ 23165 w 1232"/>
                <a:gd name="T83" fmla="*/ 2 h 594"/>
                <a:gd name="T84" fmla="*/ 23165 w 1232"/>
                <a:gd name="T85" fmla="*/ 2 h 594"/>
                <a:gd name="T86" fmla="*/ 23165 w 1232"/>
                <a:gd name="T87" fmla="*/ 2 h 594"/>
                <a:gd name="T88" fmla="*/ 23165 w 1232"/>
                <a:gd name="T89" fmla="*/ 2 h 594"/>
                <a:gd name="T90" fmla="*/ 23165 w 1232"/>
                <a:gd name="T91" fmla="*/ 2 h 594"/>
                <a:gd name="T92" fmla="*/ 23165 w 1232"/>
                <a:gd name="T93" fmla="*/ 2 h 594"/>
                <a:gd name="T94" fmla="*/ 23165 w 1232"/>
                <a:gd name="T95" fmla="*/ 2 h 594"/>
                <a:gd name="T96" fmla="*/ 23165 w 1232"/>
                <a:gd name="T97" fmla="*/ 2 h 594"/>
                <a:gd name="T98" fmla="*/ 23165 w 1232"/>
                <a:gd name="T99" fmla="*/ 2 h 594"/>
                <a:gd name="T100" fmla="*/ 23165 w 1232"/>
                <a:gd name="T101" fmla="*/ 2 h 594"/>
                <a:gd name="T102" fmla="*/ 23165 w 1232"/>
                <a:gd name="T103" fmla="*/ 2 h 594"/>
                <a:gd name="T104" fmla="*/ 23165 w 1232"/>
                <a:gd name="T105" fmla="*/ 2 h 594"/>
                <a:gd name="T106" fmla="*/ 23165 w 1232"/>
                <a:gd name="T107" fmla="*/ 2 h 594"/>
                <a:gd name="T108" fmla="*/ 23165 w 1232"/>
                <a:gd name="T109" fmla="*/ 2 h 594"/>
                <a:gd name="T110" fmla="*/ 23165 w 1232"/>
                <a:gd name="T111" fmla="*/ 2 h 594"/>
                <a:gd name="T112" fmla="*/ 23165 w 1232"/>
                <a:gd name="T113" fmla="*/ 2 h 594"/>
                <a:gd name="T114" fmla="*/ 23165 w 1232"/>
                <a:gd name="T115" fmla="*/ 2 h 594"/>
                <a:gd name="T116" fmla="*/ 23165 w 1232"/>
                <a:gd name="T117" fmla="*/ 2 h 594"/>
                <a:gd name="T118" fmla="*/ 23165 w 1232"/>
                <a:gd name="T119" fmla="*/ 2 h 59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232"/>
                <a:gd name="T181" fmla="*/ 0 h 594"/>
                <a:gd name="T182" fmla="*/ 1232 w 1232"/>
                <a:gd name="T183" fmla="*/ 594 h 59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232" h="594">
                  <a:moveTo>
                    <a:pt x="0" y="263"/>
                  </a:moveTo>
                  <a:lnTo>
                    <a:pt x="0" y="55"/>
                  </a:lnTo>
                  <a:lnTo>
                    <a:pt x="97" y="82"/>
                  </a:lnTo>
                  <a:lnTo>
                    <a:pt x="93" y="71"/>
                  </a:lnTo>
                  <a:lnTo>
                    <a:pt x="102" y="64"/>
                  </a:lnTo>
                  <a:lnTo>
                    <a:pt x="162" y="42"/>
                  </a:lnTo>
                  <a:lnTo>
                    <a:pt x="116" y="69"/>
                  </a:lnTo>
                  <a:lnTo>
                    <a:pt x="143" y="61"/>
                  </a:lnTo>
                  <a:lnTo>
                    <a:pt x="143" y="67"/>
                  </a:lnTo>
                  <a:lnTo>
                    <a:pt x="192" y="42"/>
                  </a:lnTo>
                  <a:lnTo>
                    <a:pt x="186" y="34"/>
                  </a:lnTo>
                  <a:lnTo>
                    <a:pt x="219" y="63"/>
                  </a:lnTo>
                  <a:lnTo>
                    <a:pt x="239" y="46"/>
                  </a:lnTo>
                  <a:lnTo>
                    <a:pt x="238" y="63"/>
                  </a:lnTo>
                  <a:lnTo>
                    <a:pt x="264" y="51"/>
                  </a:lnTo>
                  <a:lnTo>
                    <a:pt x="337" y="73"/>
                  </a:lnTo>
                  <a:lnTo>
                    <a:pt x="370" y="72"/>
                  </a:lnTo>
                  <a:lnTo>
                    <a:pt x="389" y="84"/>
                  </a:lnTo>
                  <a:lnTo>
                    <a:pt x="366" y="95"/>
                  </a:lnTo>
                  <a:lnTo>
                    <a:pt x="379" y="100"/>
                  </a:lnTo>
                  <a:lnTo>
                    <a:pt x="446" y="94"/>
                  </a:lnTo>
                  <a:lnTo>
                    <a:pt x="475" y="111"/>
                  </a:lnTo>
                  <a:lnTo>
                    <a:pt x="479" y="123"/>
                  </a:lnTo>
                  <a:lnTo>
                    <a:pt x="486" y="115"/>
                  </a:lnTo>
                  <a:lnTo>
                    <a:pt x="474" y="100"/>
                  </a:lnTo>
                  <a:lnTo>
                    <a:pt x="506" y="80"/>
                  </a:lnTo>
                  <a:lnTo>
                    <a:pt x="476" y="92"/>
                  </a:lnTo>
                  <a:lnTo>
                    <a:pt x="464" y="87"/>
                  </a:lnTo>
                  <a:lnTo>
                    <a:pt x="502" y="71"/>
                  </a:lnTo>
                  <a:lnTo>
                    <a:pt x="522" y="92"/>
                  </a:lnTo>
                  <a:lnTo>
                    <a:pt x="543" y="92"/>
                  </a:lnTo>
                  <a:lnTo>
                    <a:pt x="557" y="102"/>
                  </a:lnTo>
                  <a:lnTo>
                    <a:pt x="615" y="100"/>
                  </a:lnTo>
                  <a:lnTo>
                    <a:pt x="613" y="92"/>
                  </a:lnTo>
                  <a:lnTo>
                    <a:pt x="629" y="105"/>
                  </a:lnTo>
                  <a:lnTo>
                    <a:pt x="632" y="95"/>
                  </a:lnTo>
                  <a:lnTo>
                    <a:pt x="619" y="98"/>
                  </a:lnTo>
                  <a:lnTo>
                    <a:pt x="609" y="86"/>
                  </a:lnTo>
                  <a:lnTo>
                    <a:pt x="631" y="84"/>
                  </a:lnTo>
                  <a:lnTo>
                    <a:pt x="639" y="94"/>
                  </a:lnTo>
                  <a:lnTo>
                    <a:pt x="648" y="91"/>
                  </a:lnTo>
                  <a:lnTo>
                    <a:pt x="643" y="105"/>
                  </a:lnTo>
                  <a:lnTo>
                    <a:pt x="659" y="114"/>
                  </a:lnTo>
                  <a:lnTo>
                    <a:pt x="655" y="92"/>
                  </a:lnTo>
                  <a:lnTo>
                    <a:pt x="684" y="81"/>
                  </a:lnTo>
                  <a:lnTo>
                    <a:pt x="677" y="71"/>
                  </a:lnTo>
                  <a:lnTo>
                    <a:pt x="668" y="78"/>
                  </a:lnTo>
                  <a:lnTo>
                    <a:pt x="682" y="60"/>
                  </a:lnTo>
                  <a:lnTo>
                    <a:pt x="641" y="47"/>
                  </a:lnTo>
                  <a:lnTo>
                    <a:pt x="645" y="16"/>
                  </a:lnTo>
                  <a:lnTo>
                    <a:pt x="655" y="17"/>
                  </a:lnTo>
                  <a:lnTo>
                    <a:pt x="661" y="0"/>
                  </a:lnTo>
                  <a:lnTo>
                    <a:pt x="692" y="16"/>
                  </a:lnTo>
                  <a:lnTo>
                    <a:pt x="693" y="28"/>
                  </a:lnTo>
                  <a:lnTo>
                    <a:pt x="714" y="44"/>
                  </a:lnTo>
                  <a:lnTo>
                    <a:pt x="700" y="43"/>
                  </a:lnTo>
                  <a:lnTo>
                    <a:pt x="706" y="49"/>
                  </a:lnTo>
                  <a:lnTo>
                    <a:pt x="697" y="56"/>
                  </a:lnTo>
                  <a:lnTo>
                    <a:pt x="724" y="60"/>
                  </a:lnTo>
                  <a:lnTo>
                    <a:pt x="715" y="63"/>
                  </a:lnTo>
                  <a:lnTo>
                    <a:pt x="730" y="89"/>
                  </a:lnTo>
                  <a:lnTo>
                    <a:pt x="743" y="66"/>
                  </a:lnTo>
                  <a:lnTo>
                    <a:pt x="762" y="75"/>
                  </a:lnTo>
                  <a:lnTo>
                    <a:pt x="766" y="90"/>
                  </a:lnTo>
                  <a:lnTo>
                    <a:pt x="757" y="95"/>
                  </a:lnTo>
                  <a:lnTo>
                    <a:pt x="774" y="114"/>
                  </a:lnTo>
                  <a:lnTo>
                    <a:pt x="785" y="109"/>
                  </a:lnTo>
                  <a:lnTo>
                    <a:pt x="797" y="80"/>
                  </a:lnTo>
                  <a:lnTo>
                    <a:pt x="812" y="77"/>
                  </a:lnTo>
                  <a:lnTo>
                    <a:pt x="801" y="53"/>
                  </a:lnTo>
                  <a:lnTo>
                    <a:pt x="842" y="55"/>
                  </a:lnTo>
                  <a:lnTo>
                    <a:pt x="859" y="69"/>
                  </a:lnTo>
                  <a:lnTo>
                    <a:pt x="852" y="76"/>
                  </a:lnTo>
                  <a:lnTo>
                    <a:pt x="861" y="80"/>
                  </a:lnTo>
                  <a:lnTo>
                    <a:pt x="842" y="85"/>
                  </a:lnTo>
                  <a:lnTo>
                    <a:pt x="858" y="116"/>
                  </a:lnTo>
                  <a:lnTo>
                    <a:pt x="832" y="133"/>
                  </a:lnTo>
                  <a:lnTo>
                    <a:pt x="822" y="125"/>
                  </a:lnTo>
                  <a:lnTo>
                    <a:pt x="826" y="137"/>
                  </a:lnTo>
                  <a:lnTo>
                    <a:pt x="785" y="129"/>
                  </a:lnTo>
                  <a:lnTo>
                    <a:pt x="793" y="139"/>
                  </a:lnTo>
                  <a:lnTo>
                    <a:pt x="776" y="155"/>
                  </a:lnTo>
                  <a:lnTo>
                    <a:pt x="734" y="143"/>
                  </a:lnTo>
                  <a:lnTo>
                    <a:pt x="750" y="156"/>
                  </a:lnTo>
                  <a:lnTo>
                    <a:pt x="780" y="158"/>
                  </a:lnTo>
                  <a:lnTo>
                    <a:pt x="759" y="184"/>
                  </a:lnTo>
                  <a:lnTo>
                    <a:pt x="737" y="183"/>
                  </a:lnTo>
                  <a:lnTo>
                    <a:pt x="726" y="197"/>
                  </a:lnTo>
                  <a:lnTo>
                    <a:pt x="686" y="185"/>
                  </a:lnTo>
                  <a:lnTo>
                    <a:pt x="724" y="197"/>
                  </a:lnTo>
                  <a:lnTo>
                    <a:pt x="727" y="207"/>
                  </a:lnTo>
                  <a:lnTo>
                    <a:pt x="700" y="212"/>
                  </a:lnTo>
                  <a:lnTo>
                    <a:pt x="706" y="215"/>
                  </a:lnTo>
                  <a:lnTo>
                    <a:pt x="698" y="215"/>
                  </a:lnTo>
                  <a:lnTo>
                    <a:pt x="698" y="226"/>
                  </a:lnTo>
                  <a:lnTo>
                    <a:pt x="668" y="241"/>
                  </a:lnTo>
                  <a:lnTo>
                    <a:pt x="663" y="288"/>
                  </a:lnTo>
                  <a:lnTo>
                    <a:pt x="674" y="299"/>
                  </a:lnTo>
                  <a:lnTo>
                    <a:pt x="689" y="293"/>
                  </a:lnTo>
                  <a:lnTo>
                    <a:pt x="696" y="329"/>
                  </a:lnTo>
                  <a:lnTo>
                    <a:pt x="719" y="322"/>
                  </a:lnTo>
                  <a:lnTo>
                    <a:pt x="746" y="332"/>
                  </a:lnTo>
                  <a:lnTo>
                    <a:pt x="802" y="358"/>
                  </a:lnTo>
                  <a:lnTo>
                    <a:pt x="797" y="369"/>
                  </a:lnTo>
                  <a:lnTo>
                    <a:pt x="803" y="361"/>
                  </a:lnTo>
                  <a:lnTo>
                    <a:pt x="845" y="364"/>
                  </a:lnTo>
                  <a:lnTo>
                    <a:pt x="845" y="403"/>
                  </a:lnTo>
                  <a:lnTo>
                    <a:pt x="858" y="417"/>
                  </a:lnTo>
                  <a:lnTo>
                    <a:pt x="849" y="420"/>
                  </a:lnTo>
                  <a:lnTo>
                    <a:pt x="869" y="426"/>
                  </a:lnTo>
                  <a:lnTo>
                    <a:pt x="864" y="439"/>
                  </a:lnTo>
                  <a:lnTo>
                    <a:pt x="883" y="439"/>
                  </a:lnTo>
                  <a:lnTo>
                    <a:pt x="911" y="417"/>
                  </a:lnTo>
                  <a:lnTo>
                    <a:pt x="898" y="412"/>
                  </a:lnTo>
                  <a:lnTo>
                    <a:pt x="883" y="375"/>
                  </a:lnTo>
                  <a:lnTo>
                    <a:pt x="934" y="342"/>
                  </a:lnTo>
                  <a:lnTo>
                    <a:pt x="927" y="342"/>
                  </a:lnTo>
                  <a:lnTo>
                    <a:pt x="915" y="302"/>
                  </a:lnTo>
                  <a:lnTo>
                    <a:pt x="897" y="293"/>
                  </a:lnTo>
                  <a:lnTo>
                    <a:pt x="922" y="276"/>
                  </a:lnTo>
                  <a:lnTo>
                    <a:pt x="912" y="268"/>
                  </a:lnTo>
                  <a:lnTo>
                    <a:pt x="916" y="254"/>
                  </a:lnTo>
                  <a:lnTo>
                    <a:pt x="906" y="251"/>
                  </a:lnTo>
                  <a:lnTo>
                    <a:pt x="916" y="237"/>
                  </a:lnTo>
                  <a:lnTo>
                    <a:pt x="905" y="228"/>
                  </a:lnTo>
                  <a:lnTo>
                    <a:pt x="911" y="216"/>
                  </a:lnTo>
                  <a:lnTo>
                    <a:pt x="950" y="224"/>
                  </a:lnTo>
                  <a:lnTo>
                    <a:pt x="968" y="217"/>
                  </a:lnTo>
                  <a:lnTo>
                    <a:pt x="1001" y="237"/>
                  </a:lnTo>
                  <a:lnTo>
                    <a:pt x="1001" y="246"/>
                  </a:lnTo>
                  <a:lnTo>
                    <a:pt x="1029" y="247"/>
                  </a:lnTo>
                  <a:lnTo>
                    <a:pt x="1032" y="266"/>
                  </a:lnTo>
                  <a:lnTo>
                    <a:pt x="1006" y="267"/>
                  </a:lnTo>
                  <a:lnTo>
                    <a:pt x="1028" y="271"/>
                  </a:lnTo>
                  <a:lnTo>
                    <a:pt x="1035" y="283"/>
                  </a:lnTo>
                  <a:lnTo>
                    <a:pt x="1012" y="299"/>
                  </a:lnTo>
                  <a:lnTo>
                    <a:pt x="1046" y="291"/>
                  </a:lnTo>
                  <a:lnTo>
                    <a:pt x="1048" y="306"/>
                  </a:lnTo>
                  <a:lnTo>
                    <a:pt x="1033" y="311"/>
                  </a:lnTo>
                  <a:lnTo>
                    <a:pt x="1054" y="296"/>
                  </a:lnTo>
                  <a:lnTo>
                    <a:pt x="1056" y="306"/>
                  </a:lnTo>
                  <a:lnTo>
                    <a:pt x="1076" y="292"/>
                  </a:lnTo>
                  <a:lnTo>
                    <a:pt x="1080" y="299"/>
                  </a:lnTo>
                  <a:lnTo>
                    <a:pt x="1093" y="279"/>
                  </a:lnTo>
                  <a:lnTo>
                    <a:pt x="1088" y="275"/>
                  </a:lnTo>
                  <a:lnTo>
                    <a:pt x="1103" y="263"/>
                  </a:lnTo>
                  <a:lnTo>
                    <a:pt x="1121" y="285"/>
                  </a:lnTo>
                  <a:lnTo>
                    <a:pt x="1106" y="290"/>
                  </a:lnTo>
                  <a:lnTo>
                    <a:pt x="1122" y="287"/>
                  </a:lnTo>
                  <a:lnTo>
                    <a:pt x="1128" y="296"/>
                  </a:lnTo>
                  <a:lnTo>
                    <a:pt x="1117" y="299"/>
                  </a:lnTo>
                  <a:lnTo>
                    <a:pt x="1131" y="301"/>
                  </a:lnTo>
                  <a:lnTo>
                    <a:pt x="1122" y="307"/>
                  </a:lnTo>
                  <a:lnTo>
                    <a:pt x="1132" y="306"/>
                  </a:lnTo>
                  <a:lnTo>
                    <a:pt x="1140" y="315"/>
                  </a:lnTo>
                  <a:lnTo>
                    <a:pt x="1134" y="320"/>
                  </a:lnTo>
                  <a:lnTo>
                    <a:pt x="1149" y="328"/>
                  </a:lnTo>
                  <a:lnTo>
                    <a:pt x="1127" y="335"/>
                  </a:lnTo>
                  <a:lnTo>
                    <a:pt x="1143" y="335"/>
                  </a:lnTo>
                  <a:lnTo>
                    <a:pt x="1140" y="343"/>
                  </a:lnTo>
                  <a:lnTo>
                    <a:pt x="1163" y="351"/>
                  </a:lnTo>
                  <a:lnTo>
                    <a:pt x="1173" y="368"/>
                  </a:lnTo>
                  <a:lnTo>
                    <a:pt x="1181" y="362"/>
                  </a:lnTo>
                  <a:lnTo>
                    <a:pt x="1206" y="374"/>
                  </a:lnTo>
                  <a:lnTo>
                    <a:pt x="1153" y="390"/>
                  </a:lnTo>
                  <a:lnTo>
                    <a:pt x="1163" y="398"/>
                  </a:lnTo>
                  <a:lnTo>
                    <a:pt x="1208" y="381"/>
                  </a:lnTo>
                  <a:lnTo>
                    <a:pt x="1208" y="396"/>
                  </a:lnTo>
                  <a:lnTo>
                    <a:pt x="1228" y="393"/>
                  </a:lnTo>
                  <a:lnTo>
                    <a:pt x="1231" y="400"/>
                  </a:lnTo>
                  <a:lnTo>
                    <a:pt x="1221" y="400"/>
                  </a:lnTo>
                  <a:lnTo>
                    <a:pt x="1231" y="418"/>
                  </a:lnTo>
                  <a:lnTo>
                    <a:pt x="1169" y="453"/>
                  </a:lnTo>
                  <a:lnTo>
                    <a:pt x="1079" y="453"/>
                  </a:lnTo>
                  <a:lnTo>
                    <a:pt x="1040" y="477"/>
                  </a:lnTo>
                  <a:lnTo>
                    <a:pt x="1009" y="512"/>
                  </a:lnTo>
                  <a:lnTo>
                    <a:pt x="1040" y="485"/>
                  </a:lnTo>
                  <a:lnTo>
                    <a:pt x="1089" y="470"/>
                  </a:lnTo>
                  <a:lnTo>
                    <a:pt x="1106" y="482"/>
                  </a:lnTo>
                  <a:lnTo>
                    <a:pt x="1074" y="492"/>
                  </a:lnTo>
                  <a:lnTo>
                    <a:pt x="1099" y="497"/>
                  </a:lnTo>
                  <a:lnTo>
                    <a:pt x="1093" y="507"/>
                  </a:lnTo>
                  <a:lnTo>
                    <a:pt x="1112" y="527"/>
                  </a:lnTo>
                  <a:lnTo>
                    <a:pt x="1150" y="534"/>
                  </a:lnTo>
                  <a:lnTo>
                    <a:pt x="1160" y="510"/>
                  </a:lnTo>
                  <a:lnTo>
                    <a:pt x="1160" y="525"/>
                  </a:lnTo>
                  <a:lnTo>
                    <a:pt x="1170" y="523"/>
                  </a:lnTo>
                  <a:lnTo>
                    <a:pt x="1153" y="539"/>
                  </a:lnTo>
                  <a:lnTo>
                    <a:pt x="1108" y="549"/>
                  </a:lnTo>
                  <a:lnTo>
                    <a:pt x="1092" y="568"/>
                  </a:lnTo>
                  <a:lnTo>
                    <a:pt x="1080" y="552"/>
                  </a:lnTo>
                  <a:lnTo>
                    <a:pt x="1121" y="537"/>
                  </a:lnTo>
                  <a:lnTo>
                    <a:pt x="1099" y="538"/>
                  </a:lnTo>
                  <a:lnTo>
                    <a:pt x="1103" y="527"/>
                  </a:lnTo>
                  <a:lnTo>
                    <a:pt x="1067" y="539"/>
                  </a:lnTo>
                  <a:lnTo>
                    <a:pt x="1056" y="532"/>
                  </a:lnTo>
                  <a:lnTo>
                    <a:pt x="1056" y="510"/>
                  </a:lnTo>
                  <a:lnTo>
                    <a:pt x="1033" y="502"/>
                  </a:lnTo>
                  <a:lnTo>
                    <a:pt x="1015" y="538"/>
                  </a:lnTo>
                  <a:lnTo>
                    <a:pt x="941" y="552"/>
                  </a:lnTo>
                  <a:lnTo>
                    <a:pt x="891" y="565"/>
                  </a:lnTo>
                  <a:lnTo>
                    <a:pt x="882" y="572"/>
                  </a:lnTo>
                  <a:lnTo>
                    <a:pt x="894" y="573"/>
                  </a:lnTo>
                  <a:lnTo>
                    <a:pt x="896" y="579"/>
                  </a:lnTo>
                  <a:lnTo>
                    <a:pt x="835" y="593"/>
                  </a:lnTo>
                  <a:lnTo>
                    <a:pt x="838" y="587"/>
                  </a:lnTo>
                  <a:lnTo>
                    <a:pt x="842" y="582"/>
                  </a:lnTo>
                  <a:lnTo>
                    <a:pt x="844" y="575"/>
                  </a:lnTo>
                  <a:lnTo>
                    <a:pt x="854" y="570"/>
                  </a:lnTo>
                  <a:lnTo>
                    <a:pt x="855" y="539"/>
                  </a:lnTo>
                  <a:lnTo>
                    <a:pt x="866" y="549"/>
                  </a:lnTo>
                  <a:lnTo>
                    <a:pt x="884" y="546"/>
                  </a:lnTo>
                  <a:lnTo>
                    <a:pt x="868" y="527"/>
                  </a:lnTo>
                  <a:lnTo>
                    <a:pt x="816" y="518"/>
                  </a:lnTo>
                  <a:lnTo>
                    <a:pt x="814" y="518"/>
                  </a:lnTo>
                  <a:lnTo>
                    <a:pt x="808" y="493"/>
                  </a:lnTo>
                  <a:lnTo>
                    <a:pt x="797" y="494"/>
                  </a:lnTo>
                  <a:lnTo>
                    <a:pt x="788" y="480"/>
                  </a:lnTo>
                  <a:lnTo>
                    <a:pt x="776" y="479"/>
                  </a:lnTo>
                  <a:lnTo>
                    <a:pt x="776" y="488"/>
                  </a:lnTo>
                  <a:lnTo>
                    <a:pt x="763" y="475"/>
                  </a:lnTo>
                  <a:lnTo>
                    <a:pt x="738" y="493"/>
                  </a:lnTo>
                  <a:lnTo>
                    <a:pt x="670" y="480"/>
                  </a:lnTo>
                  <a:lnTo>
                    <a:pt x="661" y="467"/>
                  </a:lnTo>
                  <a:lnTo>
                    <a:pt x="661" y="475"/>
                  </a:lnTo>
                  <a:lnTo>
                    <a:pt x="263" y="475"/>
                  </a:lnTo>
                  <a:lnTo>
                    <a:pt x="257" y="462"/>
                  </a:lnTo>
                  <a:lnTo>
                    <a:pt x="236" y="458"/>
                  </a:lnTo>
                  <a:lnTo>
                    <a:pt x="237" y="449"/>
                  </a:lnTo>
                  <a:lnTo>
                    <a:pt x="192" y="437"/>
                  </a:lnTo>
                  <a:lnTo>
                    <a:pt x="198" y="431"/>
                  </a:lnTo>
                  <a:lnTo>
                    <a:pt x="188" y="414"/>
                  </a:lnTo>
                  <a:lnTo>
                    <a:pt x="176" y="412"/>
                  </a:lnTo>
                  <a:lnTo>
                    <a:pt x="153" y="377"/>
                  </a:lnTo>
                  <a:lnTo>
                    <a:pt x="156" y="366"/>
                  </a:lnTo>
                  <a:lnTo>
                    <a:pt x="157" y="346"/>
                  </a:lnTo>
                  <a:lnTo>
                    <a:pt x="130" y="335"/>
                  </a:lnTo>
                  <a:lnTo>
                    <a:pt x="79" y="273"/>
                  </a:lnTo>
                  <a:lnTo>
                    <a:pt x="50" y="291"/>
                  </a:lnTo>
                  <a:lnTo>
                    <a:pt x="42" y="282"/>
                  </a:lnTo>
                  <a:lnTo>
                    <a:pt x="41" y="280"/>
                  </a:lnTo>
                  <a:lnTo>
                    <a:pt x="26" y="263"/>
                  </a:lnTo>
                  <a:lnTo>
                    <a:pt x="0" y="263"/>
                  </a:lnTo>
                </a:path>
              </a:pathLst>
            </a:custGeom>
            <a:solidFill>
              <a:srgbClr val="FFC000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267" name="Freeform 30"/>
            <p:cNvSpPr>
              <a:spLocks noChangeAspect="1"/>
            </p:cNvSpPr>
            <p:nvPr/>
          </p:nvSpPr>
          <p:spPr bwMode="auto">
            <a:xfrm>
              <a:off x="1301" y="2340"/>
              <a:ext cx="66" cy="31"/>
            </a:xfrm>
            <a:custGeom>
              <a:avLst/>
              <a:gdLst>
                <a:gd name="T0" fmla="*/ 0 w 72"/>
                <a:gd name="T1" fmla="*/ 0 h 40"/>
                <a:gd name="T2" fmla="*/ 24079 w 72"/>
                <a:gd name="T3" fmla="*/ 2 h 40"/>
                <a:gd name="T4" fmla="*/ 24079 w 72"/>
                <a:gd name="T5" fmla="*/ 2 h 40"/>
                <a:gd name="T6" fmla="*/ 24079 w 72"/>
                <a:gd name="T7" fmla="*/ 2 h 40"/>
                <a:gd name="T8" fmla="*/ 0 w 72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40"/>
                <a:gd name="T17" fmla="*/ 72 w 72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40">
                  <a:moveTo>
                    <a:pt x="0" y="0"/>
                  </a:moveTo>
                  <a:lnTo>
                    <a:pt x="38" y="8"/>
                  </a:lnTo>
                  <a:lnTo>
                    <a:pt x="71" y="39"/>
                  </a:lnTo>
                  <a:lnTo>
                    <a:pt x="52" y="33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765E2F"/>
                </a:gs>
                <a:gs pos="100000">
                  <a:srgbClr val="FFCC66"/>
                </a:gs>
              </a:gsLst>
              <a:lin ang="2700000" scaled="1"/>
            </a:gra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268" name="Freeform 31"/>
            <p:cNvSpPr>
              <a:spLocks noChangeAspect="1"/>
            </p:cNvSpPr>
            <p:nvPr/>
          </p:nvSpPr>
          <p:spPr bwMode="auto">
            <a:xfrm>
              <a:off x="1329" y="1939"/>
              <a:ext cx="142" cy="69"/>
            </a:xfrm>
            <a:custGeom>
              <a:avLst/>
              <a:gdLst>
                <a:gd name="T0" fmla="*/ 0 w 153"/>
                <a:gd name="T1" fmla="*/ 2 h 90"/>
                <a:gd name="T2" fmla="*/ 122214 w 153"/>
                <a:gd name="T3" fmla="*/ 2 h 90"/>
                <a:gd name="T4" fmla="*/ 122214 w 153"/>
                <a:gd name="T5" fmla="*/ 2 h 90"/>
                <a:gd name="T6" fmla="*/ 122214 w 153"/>
                <a:gd name="T7" fmla="*/ 2 h 90"/>
                <a:gd name="T8" fmla="*/ 122214 w 153"/>
                <a:gd name="T9" fmla="*/ 0 h 90"/>
                <a:gd name="T10" fmla="*/ 122214 w 153"/>
                <a:gd name="T11" fmla="*/ 2 h 90"/>
                <a:gd name="T12" fmla="*/ 122214 w 153"/>
                <a:gd name="T13" fmla="*/ 2 h 90"/>
                <a:gd name="T14" fmla="*/ 122214 w 153"/>
                <a:gd name="T15" fmla="*/ 2 h 90"/>
                <a:gd name="T16" fmla="*/ 122214 w 153"/>
                <a:gd name="T17" fmla="*/ 2 h 90"/>
                <a:gd name="T18" fmla="*/ 122214 w 153"/>
                <a:gd name="T19" fmla="*/ 2 h 90"/>
                <a:gd name="T20" fmla="*/ 122214 w 153"/>
                <a:gd name="T21" fmla="*/ 2 h 90"/>
                <a:gd name="T22" fmla="*/ 122214 w 153"/>
                <a:gd name="T23" fmla="*/ 2 h 90"/>
                <a:gd name="T24" fmla="*/ 0 w 153"/>
                <a:gd name="T25" fmla="*/ 2 h 9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3"/>
                <a:gd name="T40" fmla="*/ 0 h 90"/>
                <a:gd name="T41" fmla="*/ 153 w 153"/>
                <a:gd name="T42" fmla="*/ 90 h 9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3" h="90">
                  <a:moveTo>
                    <a:pt x="0" y="67"/>
                  </a:moveTo>
                  <a:lnTo>
                    <a:pt x="7" y="55"/>
                  </a:lnTo>
                  <a:lnTo>
                    <a:pt x="29" y="19"/>
                  </a:lnTo>
                  <a:lnTo>
                    <a:pt x="18" y="3"/>
                  </a:lnTo>
                  <a:lnTo>
                    <a:pt x="65" y="0"/>
                  </a:lnTo>
                  <a:lnTo>
                    <a:pt x="97" y="14"/>
                  </a:lnTo>
                  <a:lnTo>
                    <a:pt x="118" y="6"/>
                  </a:lnTo>
                  <a:lnTo>
                    <a:pt x="152" y="26"/>
                  </a:lnTo>
                  <a:lnTo>
                    <a:pt x="82" y="60"/>
                  </a:lnTo>
                  <a:lnTo>
                    <a:pt x="76" y="79"/>
                  </a:lnTo>
                  <a:lnTo>
                    <a:pt x="43" y="89"/>
                  </a:lnTo>
                  <a:lnTo>
                    <a:pt x="26" y="73"/>
                  </a:lnTo>
                  <a:lnTo>
                    <a:pt x="0" y="67"/>
                  </a:lnTo>
                </a:path>
              </a:pathLst>
            </a:custGeom>
            <a:solidFill>
              <a:srgbClr val="FFCC66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269" name="Freeform 32"/>
            <p:cNvSpPr>
              <a:spLocks noChangeAspect="1"/>
            </p:cNvSpPr>
            <p:nvPr/>
          </p:nvSpPr>
          <p:spPr bwMode="auto">
            <a:xfrm>
              <a:off x="1372" y="1874"/>
              <a:ext cx="97" cy="41"/>
            </a:xfrm>
            <a:custGeom>
              <a:avLst/>
              <a:gdLst>
                <a:gd name="T0" fmla="*/ 0 w 106"/>
                <a:gd name="T1" fmla="*/ 2 h 50"/>
                <a:gd name="T2" fmla="*/ 19230 w 106"/>
                <a:gd name="T3" fmla="*/ 2 h 50"/>
                <a:gd name="T4" fmla="*/ 19230 w 106"/>
                <a:gd name="T5" fmla="*/ 2 h 50"/>
                <a:gd name="T6" fmla="*/ 19230 w 106"/>
                <a:gd name="T7" fmla="*/ 2 h 50"/>
                <a:gd name="T8" fmla="*/ 19230 w 106"/>
                <a:gd name="T9" fmla="*/ 2 h 50"/>
                <a:gd name="T10" fmla="*/ 19230 w 106"/>
                <a:gd name="T11" fmla="*/ 2 h 50"/>
                <a:gd name="T12" fmla="*/ 19230 w 106"/>
                <a:gd name="T13" fmla="*/ 2 h 50"/>
                <a:gd name="T14" fmla="*/ 19230 w 106"/>
                <a:gd name="T15" fmla="*/ 2 h 50"/>
                <a:gd name="T16" fmla="*/ 19230 w 106"/>
                <a:gd name="T17" fmla="*/ 2 h 50"/>
                <a:gd name="T18" fmla="*/ 19230 w 106"/>
                <a:gd name="T19" fmla="*/ 2 h 50"/>
                <a:gd name="T20" fmla="*/ 19230 w 106"/>
                <a:gd name="T21" fmla="*/ 2 h 50"/>
                <a:gd name="T22" fmla="*/ 19230 w 106"/>
                <a:gd name="T23" fmla="*/ 2 h 50"/>
                <a:gd name="T24" fmla="*/ 19230 w 106"/>
                <a:gd name="T25" fmla="*/ 2 h 50"/>
                <a:gd name="T26" fmla="*/ 19230 w 106"/>
                <a:gd name="T27" fmla="*/ 0 h 50"/>
                <a:gd name="T28" fmla="*/ 19230 w 106"/>
                <a:gd name="T29" fmla="*/ 2 h 50"/>
                <a:gd name="T30" fmla="*/ 0 w 106"/>
                <a:gd name="T31" fmla="*/ 2 h 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6"/>
                <a:gd name="T49" fmla="*/ 0 h 50"/>
                <a:gd name="T50" fmla="*/ 106 w 106"/>
                <a:gd name="T51" fmla="*/ 50 h 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6" h="50">
                  <a:moveTo>
                    <a:pt x="0" y="38"/>
                  </a:moveTo>
                  <a:lnTo>
                    <a:pt x="24" y="45"/>
                  </a:lnTo>
                  <a:lnTo>
                    <a:pt x="31" y="37"/>
                  </a:lnTo>
                  <a:lnTo>
                    <a:pt x="35" y="49"/>
                  </a:lnTo>
                  <a:lnTo>
                    <a:pt x="47" y="45"/>
                  </a:lnTo>
                  <a:lnTo>
                    <a:pt x="45" y="33"/>
                  </a:lnTo>
                  <a:lnTo>
                    <a:pt x="56" y="40"/>
                  </a:lnTo>
                  <a:lnTo>
                    <a:pt x="63" y="21"/>
                  </a:lnTo>
                  <a:lnTo>
                    <a:pt x="72" y="20"/>
                  </a:lnTo>
                  <a:lnTo>
                    <a:pt x="76" y="36"/>
                  </a:lnTo>
                  <a:lnTo>
                    <a:pt x="98" y="24"/>
                  </a:lnTo>
                  <a:lnTo>
                    <a:pt x="92" y="11"/>
                  </a:lnTo>
                  <a:lnTo>
                    <a:pt x="105" y="7"/>
                  </a:lnTo>
                  <a:lnTo>
                    <a:pt x="91" y="0"/>
                  </a:lnTo>
                  <a:lnTo>
                    <a:pt x="52" y="7"/>
                  </a:lnTo>
                  <a:lnTo>
                    <a:pt x="0" y="38"/>
                  </a:lnTo>
                </a:path>
              </a:pathLst>
            </a:custGeom>
            <a:solidFill>
              <a:srgbClr val="FFCC66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270" name="Freeform 33"/>
            <p:cNvSpPr>
              <a:spLocks noChangeAspect="1"/>
            </p:cNvSpPr>
            <p:nvPr/>
          </p:nvSpPr>
          <p:spPr bwMode="auto">
            <a:xfrm>
              <a:off x="1422" y="1964"/>
              <a:ext cx="241" cy="96"/>
            </a:xfrm>
            <a:custGeom>
              <a:avLst/>
              <a:gdLst>
                <a:gd name="T0" fmla="*/ 0 w 261"/>
                <a:gd name="T1" fmla="*/ 2 h 121"/>
                <a:gd name="T2" fmla="*/ 62553 w 261"/>
                <a:gd name="T3" fmla="*/ 2 h 121"/>
                <a:gd name="T4" fmla="*/ 62553 w 261"/>
                <a:gd name="T5" fmla="*/ 2 h 121"/>
                <a:gd name="T6" fmla="*/ 62553 w 261"/>
                <a:gd name="T7" fmla="*/ 2 h 121"/>
                <a:gd name="T8" fmla="*/ 62553 w 261"/>
                <a:gd name="T9" fmla="*/ 0 h 121"/>
                <a:gd name="T10" fmla="*/ 62553 w 261"/>
                <a:gd name="T11" fmla="*/ 2 h 121"/>
                <a:gd name="T12" fmla="*/ 62553 w 261"/>
                <a:gd name="T13" fmla="*/ 2 h 121"/>
                <a:gd name="T14" fmla="*/ 62553 w 261"/>
                <a:gd name="T15" fmla="*/ 2 h 121"/>
                <a:gd name="T16" fmla="*/ 62553 w 261"/>
                <a:gd name="T17" fmla="*/ 2 h 121"/>
                <a:gd name="T18" fmla="*/ 62553 w 261"/>
                <a:gd name="T19" fmla="*/ 2 h 121"/>
                <a:gd name="T20" fmla="*/ 62553 w 261"/>
                <a:gd name="T21" fmla="*/ 2 h 121"/>
                <a:gd name="T22" fmla="*/ 62553 w 261"/>
                <a:gd name="T23" fmla="*/ 2 h 121"/>
                <a:gd name="T24" fmla="*/ 62553 w 261"/>
                <a:gd name="T25" fmla="*/ 2 h 121"/>
                <a:gd name="T26" fmla="*/ 62553 w 261"/>
                <a:gd name="T27" fmla="*/ 2 h 121"/>
                <a:gd name="T28" fmla="*/ 62553 w 261"/>
                <a:gd name="T29" fmla="*/ 2 h 121"/>
                <a:gd name="T30" fmla="*/ 62553 w 261"/>
                <a:gd name="T31" fmla="*/ 2 h 121"/>
                <a:gd name="T32" fmla="*/ 62553 w 261"/>
                <a:gd name="T33" fmla="*/ 2 h 121"/>
                <a:gd name="T34" fmla="*/ 62553 w 261"/>
                <a:gd name="T35" fmla="*/ 2 h 121"/>
                <a:gd name="T36" fmla="*/ 62553 w 261"/>
                <a:gd name="T37" fmla="*/ 2 h 121"/>
                <a:gd name="T38" fmla="*/ 62553 w 261"/>
                <a:gd name="T39" fmla="*/ 2 h 121"/>
                <a:gd name="T40" fmla="*/ 62553 w 261"/>
                <a:gd name="T41" fmla="*/ 2 h 121"/>
                <a:gd name="T42" fmla="*/ 62553 w 261"/>
                <a:gd name="T43" fmla="*/ 2 h 121"/>
                <a:gd name="T44" fmla="*/ 62553 w 261"/>
                <a:gd name="T45" fmla="*/ 2 h 121"/>
                <a:gd name="T46" fmla="*/ 62553 w 261"/>
                <a:gd name="T47" fmla="*/ 2 h 121"/>
                <a:gd name="T48" fmla="*/ 62553 w 261"/>
                <a:gd name="T49" fmla="*/ 2 h 121"/>
                <a:gd name="T50" fmla="*/ 62553 w 261"/>
                <a:gd name="T51" fmla="*/ 2 h 121"/>
                <a:gd name="T52" fmla="*/ 62553 w 261"/>
                <a:gd name="T53" fmla="*/ 2 h 121"/>
                <a:gd name="T54" fmla="*/ 62553 w 261"/>
                <a:gd name="T55" fmla="*/ 2 h 121"/>
                <a:gd name="T56" fmla="*/ 62553 w 261"/>
                <a:gd name="T57" fmla="*/ 2 h 121"/>
                <a:gd name="T58" fmla="*/ 62553 w 261"/>
                <a:gd name="T59" fmla="*/ 2 h 121"/>
                <a:gd name="T60" fmla="*/ 62553 w 261"/>
                <a:gd name="T61" fmla="*/ 2 h 121"/>
                <a:gd name="T62" fmla="*/ 62553 w 261"/>
                <a:gd name="T63" fmla="*/ 2 h 121"/>
                <a:gd name="T64" fmla="*/ 62553 w 261"/>
                <a:gd name="T65" fmla="*/ 2 h 121"/>
                <a:gd name="T66" fmla="*/ 62553 w 261"/>
                <a:gd name="T67" fmla="*/ 2 h 121"/>
                <a:gd name="T68" fmla="*/ 62553 w 261"/>
                <a:gd name="T69" fmla="*/ 2 h 121"/>
                <a:gd name="T70" fmla="*/ 62553 w 261"/>
                <a:gd name="T71" fmla="*/ 2 h 121"/>
                <a:gd name="T72" fmla="*/ 62553 w 261"/>
                <a:gd name="T73" fmla="*/ 2 h 121"/>
                <a:gd name="T74" fmla="*/ 62553 w 261"/>
                <a:gd name="T75" fmla="*/ 2 h 121"/>
                <a:gd name="T76" fmla="*/ 0 w 261"/>
                <a:gd name="T77" fmla="*/ 2 h 12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61"/>
                <a:gd name="T118" fmla="*/ 0 h 121"/>
                <a:gd name="T119" fmla="*/ 261 w 261"/>
                <a:gd name="T120" fmla="*/ 121 h 12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61" h="121">
                  <a:moveTo>
                    <a:pt x="0" y="38"/>
                  </a:moveTo>
                  <a:lnTo>
                    <a:pt x="13" y="29"/>
                  </a:lnTo>
                  <a:lnTo>
                    <a:pt x="7" y="23"/>
                  </a:lnTo>
                  <a:lnTo>
                    <a:pt x="38" y="6"/>
                  </a:lnTo>
                  <a:lnTo>
                    <a:pt x="63" y="0"/>
                  </a:lnTo>
                  <a:lnTo>
                    <a:pt x="71" y="12"/>
                  </a:lnTo>
                  <a:lnTo>
                    <a:pt x="62" y="19"/>
                  </a:lnTo>
                  <a:lnTo>
                    <a:pt x="86" y="9"/>
                  </a:lnTo>
                  <a:lnTo>
                    <a:pt x="111" y="18"/>
                  </a:lnTo>
                  <a:lnTo>
                    <a:pt x="102" y="26"/>
                  </a:lnTo>
                  <a:lnTo>
                    <a:pt x="131" y="20"/>
                  </a:lnTo>
                  <a:lnTo>
                    <a:pt x="123" y="10"/>
                  </a:lnTo>
                  <a:lnTo>
                    <a:pt x="135" y="11"/>
                  </a:lnTo>
                  <a:lnTo>
                    <a:pt x="159" y="44"/>
                  </a:lnTo>
                  <a:lnTo>
                    <a:pt x="166" y="36"/>
                  </a:lnTo>
                  <a:lnTo>
                    <a:pt x="157" y="1"/>
                  </a:lnTo>
                  <a:lnTo>
                    <a:pt x="176" y="1"/>
                  </a:lnTo>
                  <a:lnTo>
                    <a:pt x="197" y="14"/>
                  </a:lnTo>
                  <a:lnTo>
                    <a:pt x="208" y="58"/>
                  </a:lnTo>
                  <a:lnTo>
                    <a:pt x="260" y="79"/>
                  </a:lnTo>
                  <a:lnTo>
                    <a:pt x="259" y="91"/>
                  </a:lnTo>
                  <a:lnTo>
                    <a:pt x="245" y="86"/>
                  </a:lnTo>
                  <a:lnTo>
                    <a:pt x="230" y="94"/>
                  </a:lnTo>
                  <a:lnTo>
                    <a:pt x="252" y="103"/>
                  </a:lnTo>
                  <a:lnTo>
                    <a:pt x="232" y="113"/>
                  </a:lnTo>
                  <a:lnTo>
                    <a:pt x="198" y="109"/>
                  </a:lnTo>
                  <a:lnTo>
                    <a:pt x="179" y="96"/>
                  </a:lnTo>
                  <a:lnTo>
                    <a:pt x="136" y="116"/>
                  </a:lnTo>
                  <a:lnTo>
                    <a:pt x="83" y="120"/>
                  </a:lnTo>
                  <a:lnTo>
                    <a:pt x="72" y="101"/>
                  </a:lnTo>
                  <a:lnTo>
                    <a:pt x="42" y="100"/>
                  </a:lnTo>
                  <a:lnTo>
                    <a:pt x="23" y="83"/>
                  </a:lnTo>
                  <a:lnTo>
                    <a:pt x="99" y="74"/>
                  </a:lnTo>
                  <a:lnTo>
                    <a:pt x="21" y="68"/>
                  </a:lnTo>
                  <a:lnTo>
                    <a:pt x="10" y="59"/>
                  </a:lnTo>
                  <a:lnTo>
                    <a:pt x="51" y="47"/>
                  </a:lnTo>
                  <a:lnTo>
                    <a:pt x="13" y="49"/>
                  </a:lnTo>
                  <a:lnTo>
                    <a:pt x="16" y="44"/>
                  </a:lnTo>
                  <a:lnTo>
                    <a:pt x="0" y="38"/>
                  </a:lnTo>
                </a:path>
              </a:pathLst>
            </a:custGeom>
            <a:solidFill>
              <a:srgbClr val="FFCC66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271" name="Freeform 34"/>
            <p:cNvSpPr>
              <a:spLocks noChangeAspect="1"/>
            </p:cNvSpPr>
            <p:nvPr/>
          </p:nvSpPr>
          <p:spPr bwMode="auto">
            <a:xfrm>
              <a:off x="1441" y="1889"/>
              <a:ext cx="160" cy="54"/>
            </a:xfrm>
            <a:custGeom>
              <a:avLst/>
              <a:gdLst>
                <a:gd name="T0" fmla="*/ 0 w 176"/>
                <a:gd name="T1" fmla="*/ 2 h 68"/>
                <a:gd name="T2" fmla="*/ 8119 w 176"/>
                <a:gd name="T3" fmla="*/ 2 h 68"/>
                <a:gd name="T4" fmla="*/ 8119 w 176"/>
                <a:gd name="T5" fmla="*/ 2 h 68"/>
                <a:gd name="T6" fmla="*/ 8119 w 176"/>
                <a:gd name="T7" fmla="*/ 2 h 68"/>
                <a:gd name="T8" fmla="*/ 8119 w 176"/>
                <a:gd name="T9" fmla="*/ 2 h 68"/>
                <a:gd name="T10" fmla="*/ 8119 w 176"/>
                <a:gd name="T11" fmla="*/ 2 h 68"/>
                <a:gd name="T12" fmla="*/ 8119 w 176"/>
                <a:gd name="T13" fmla="*/ 2 h 68"/>
                <a:gd name="T14" fmla="*/ 8119 w 176"/>
                <a:gd name="T15" fmla="*/ 2 h 68"/>
                <a:gd name="T16" fmla="*/ 8119 w 176"/>
                <a:gd name="T17" fmla="*/ 2 h 68"/>
                <a:gd name="T18" fmla="*/ 8119 w 176"/>
                <a:gd name="T19" fmla="*/ 2 h 68"/>
                <a:gd name="T20" fmla="*/ 8119 w 176"/>
                <a:gd name="T21" fmla="*/ 2 h 68"/>
                <a:gd name="T22" fmla="*/ 8119 w 176"/>
                <a:gd name="T23" fmla="*/ 2 h 68"/>
                <a:gd name="T24" fmla="*/ 8119 w 176"/>
                <a:gd name="T25" fmla="*/ 2 h 68"/>
                <a:gd name="T26" fmla="*/ 8119 w 176"/>
                <a:gd name="T27" fmla="*/ 2 h 68"/>
                <a:gd name="T28" fmla="*/ 8119 w 176"/>
                <a:gd name="T29" fmla="*/ 2 h 68"/>
                <a:gd name="T30" fmla="*/ 8119 w 176"/>
                <a:gd name="T31" fmla="*/ 2 h 68"/>
                <a:gd name="T32" fmla="*/ 8119 w 176"/>
                <a:gd name="T33" fmla="*/ 0 h 68"/>
                <a:gd name="T34" fmla="*/ 8119 w 176"/>
                <a:gd name="T35" fmla="*/ 2 h 68"/>
                <a:gd name="T36" fmla="*/ 8119 w 176"/>
                <a:gd name="T37" fmla="*/ 2 h 68"/>
                <a:gd name="T38" fmla="*/ 8119 w 176"/>
                <a:gd name="T39" fmla="*/ 2 h 68"/>
                <a:gd name="T40" fmla="*/ 8119 w 176"/>
                <a:gd name="T41" fmla="*/ 2 h 68"/>
                <a:gd name="T42" fmla="*/ 8119 w 176"/>
                <a:gd name="T43" fmla="*/ 2 h 68"/>
                <a:gd name="T44" fmla="*/ 8119 w 176"/>
                <a:gd name="T45" fmla="*/ 2 h 68"/>
                <a:gd name="T46" fmla="*/ 8119 w 176"/>
                <a:gd name="T47" fmla="*/ 2 h 68"/>
                <a:gd name="T48" fmla="*/ 8119 w 176"/>
                <a:gd name="T49" fmla="*/ 2 h 68"/>
                <a:gd name="T50" fmla="*/ 8119 w 176"/>
                <a:gd name="T51" fmla="*/ 2 h 68"/>
                <a:gd name="T52" fmla="*/ 8119 w 176"/>
                <a:gd name="T53" fmla="*/ 2 h 68"/>
                <a:gd name="T54" fmla="*/ 8119 w 176"/>
                <a:gd name="T55" fmla="*/ 2 h 68"/>
                <a:gd name="T56" fmla="*/ 8119 w 176"/>
                <a:gd name="T57" fmla="*/ 2 h 68"/>
                <a:gd name="T58" fmla="*/ 8119 w 176"/>
                <a:gd name="T59" fmla="*/ 2 h 68"/>
                <a:gd name="T60" fmla="*/ 8119 w 176"/>
                <a:gd name="T61" fmla="*/ 2 h 68"/>
                <a:gd name="T62" fmla="*/ 8119 w 176"/>
                <a:gd name="T63" fmla="*/ 2 h 68"/>
                <a:gd name="T64" fmla="*/ 8119 w 176"/>
                <a:gd name="T65" fmla="*/ 2 h 68"/>
                <a:gd name="T66" fmla="*/ 0 w 176"/>
                <a:gd name="T67" fmla="*/ 2 h 6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76"/>
                <a:gd name="T103" fmla="*/ 0 h 68"/>
                <a:gd name="T104" fmla="*/ 176 w 176"/>
                <a:gd name="T105" fmla="*/ 68 h 6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76" h="68">
                  <a:moveTo>
                    <a:pt x="0" y="44"/>
                  </a:moveTo>
                  <a:lnTo>
                    <a:pt x="6" y="39"/>
                  </a:lnTo>
                  <a:lnTo>
                    <a:pt x="36" y="32"/>
                  </a:lnTo>
                  <a:lnTo>
                    <a:pt x="6" y="33"/>
                  </a:lnTo>
                  <a:lnTo>
                    <a:pt x="41" y="27"/>
                  </a:lnTo>
                  <a:lnTo>
                    <a:pt x="12" y="27"/>
                  </a:lnTo>
                  <a:lnTo>
                    <a:pt x="15" y="19"/>
                  </a:lnTo>
                  <a:lnTo>
                    <a:pt x="42" y="19"/>
                  </a:lnTo>
                  <a:lnTo>
                    <a:pt x="23" y="17"/>
                  </a:lnTo>
                  <a:lnTo>
                    <a:pt x="38" y="11"/>
                  </a:lnTo>
                  <a:lnTo>
                    <a:pt x="73" y="19"/>
                  </a:lnTo>
                  <a:lnTo>
                    <a:pt x="91" y="36"/>
                  </a:lnTo>
                  <a:lnTo>
                    <a:pt x="125" y="37"/>
                  </a:lnTo>
                  <a:lnTo>
                    <a:pt x="111" y="27"/>
                  </a:lnTo>
                  <a:lnTo>
                    <a:pt x="119" y="20"/>
                  </a:lnTo>
                  <a:lnTo>
                    <a:pt x="104" y="12"/>
                  </a:lnTo>
                  <a:lnTo>
                    <a:pt x="127" y="0"/>
                  </a:lnTo>
                  <a:lnTo>
                    <a:pt x="137" y="15"/>
                  </a:lnTo>
                  <a:lnTo>
                    <a:pt x="130" y="21"/>
                  </a:lnTo>
                  <a:lnTo>
                    <a:pt x="143" y="24"/>
                  </a:lnTo>
                  <a:lnTo>
                    <a:pt x="139" y="30"/>
                  </a:lnTo>
                  <a:lnTo>
                    <a:pt x="156" y="33"/>
                  </a:lnTo>
                  <a:lnTo>
                    <a:pt x="164" y="23"/>
                  </a:lnTo>
                  <a:lnTo>
                    <a:pt x="175" y="35"/>
                  </a:lnTo>
                  <a:lnTo>
                    <a:pt x="166" y="50"/>
                  </a:lnTo>
                  <a:lnTo>
                    <a:pt x="128" y="48"/>
                  </a:lnTo>
                  <a:lnTo>
                    <a:pt x="70" y="67"/>
                  </a:lnTo>
                  <a:lnTo>
                    <a:pt x="47" y="57"/>
                  </a:lnTo>
                  <a:lnTo>
                    <a:pt x="96" y="43"/>
                  </a:lnTo>
                  <a:lnTo>
                    <a:pt x="54" y="52"/>
                  </a:lnTo>
                  <a:lnTo>
                    <a:pt x="61" y="39"/>
                  </a:lnTo>
                  <a:lnTo>
                    <a:pt x="39" y="52"/>
                  </a:lnTo>
                  <a:lnTo>
                    <a:pt x="15" y="48"/>
                  </a:lnTo>
                  <a:lnTo>
                    <a:pt x="0" y="44"/>
                  </a:lnTo>
                </a:path>
              </a:pathLst>
            </a:custGeom>
            <a:solidFill>
              <a:srgbClr val="FFCC66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272" name="Freeform 35"/>
            <p:cNvSpPr>
              <a:spLocks noChangeAspect="1"/>
            </p:cNvSpPr>
            <p:nvPr/>
          </p:nvSpPr>
          <p:spPr bwMode="auto">
            <a:xfrm>
              <a:off x="1601" y="1834"/>
              <a:ext cx="87" cy="35"/>
            </a:xfrm>
            <a:custGeom>
              <a:avLst/>
              <a:gdLst>
                <a:gd name="T0" fmla="*/ 0 w 92"/>
                <a:gd name="T1" fmla="*/ 0 h 42"/>
                <a:gd name="T2" fmla="*/ 1421479 w 92"/>
                <a:gd name="T3" fmla="*/ 3 h 42"/>
                <a:gd name="T4" fmla="*/ 1421479 w 92"/>
                <a:gd name="T5" fmla="*/ 3 h 42"/>
                <a:gd name="T6" fmla="*/ 1421479 w 92"/>
                <a:gd name="T7" fmla="*/ 3 h 42"/>
                <a:gd name="T8" fmla="*/ 1421479 w 92"/>
                <a:gd name="T9" fmla="*/ 3 h 42"/>
                <a:gd name="T10" fmla="*/ 1421479 w 92"/>
                <a:gd name="T11" fmla="*/ 3 h 42"/>
                <a:gd name="T12" fmla="*/ 1421479 w 92"/>
                <a:gd name="T13" fmla="*/ 3 h 42"/>
                <a:gd name="T14" fmla="*/ 1421479 w 92"/>
                <a:gd name="T15" fmla="*/ 3 h 42"/>
                <a:gd name="T16" fmla="*/ 1421479 w 92"/>
                <a:gd name="T17" fmla="*/ 3 h 42"/>
                <a:gd name="T18" fmla="*/ 1421479 w 92"/>
                <a:gd name="T19" fmla="*/ 3 h 42"/>
                <a:gd name="T20" fmla="*/ 1421479 w 92"/>
                <a:gd name="T21" fmla="*/ 3 h 42"/>
                <a:gd name="T22" fmla="*/ 1421479 w 92"/>
                <a:gd name="T23" fmla="*/ 0 h 42"/>
                <a:gd name="T24" fmla="*/ 0 w 92"/>
                <a:gd name="T25" fmla="*/ 0 h 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2"/>
                <a:gd name="T40" fmla="*/ 0 h 42"/>
                <a:gd name="T41" fmla="*/ 92 w 92"/>
                <a:gd name="T42" fmla="*/ 42 h 4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2" h="42">
                  <a:moveTo>
                    <a:pt x="0" y="0"/>
                  </a:moveTo>
                  <a:lnTo>
                    <a:pt x="7" y="14"/>
                  </a:lnTo>
                  <a:lnTo>
                    <a:pt x="29" y="14"/>
                  </a:lnTo>
                  <a:lnTo>
                    <a:pt x="22" y="18"/>
                  </a:lnTo>
                  <a:lnTo>
                    <a:pt x="28" y="23"/>
                  </a:lnTo>
                  <a:lnTo>
                    <a:pt x="8" y="26"/>
                  </a:lnTo>
                  <a:lnTo>
                    <a:pt x="41" y="31"/>
                  </a:lnTo>
                  <a:lnTo>
                    <a:pt x="91" y="41"/>
                  </a:lnTo>
                  <a:lnTo>
                    <a:pt x="83" y="18"/>
                  </a:lnTo>
                  <a:lnTo>
                    <a:pt x="47" y="4"/>
                  </a:lnTo>
                  <a:lnTo>
                    <a:pt x="35" y="10"/>
                  </a:lnTo>
                  <a:lnTo>
                    <a:pt x="31" y="0"/>
                  </a:lnTo>
                  <a:lnTo>
                    <a:pt x="0" y="0"/>
                  </a:lnTo>
                </a:path>
              </a:pathLst>
            </a:custGeom>
            <a:solidFill>
              <a:srgbClr val="FFCC66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273" name="Freeform 36"/>
            <p:cNvSpPr>
              <a:spLocks noChangeAspect="1"/>
            </p:cNvSpPr>
            <p:nvPr/>
          </p:nvSpPr>
          <p:spPr bwMode="auto">
            <a:xfrm>
              <a:off x="1639" y="1897"/>
              <a:ext cx="68" cy="33"/>
            </a:xfrm>
            <a:custGeom>
              <a:avLst/>
              <a:gdLst>
                <a:gd name="T0" fmla="*/ 0 w 73"/>
                <a:gd name="T1" fmla="*/ 2 h 43"/>
                <a:gd name="T2" fmla="*/ 197376 w 73"/>
                <a:gd name="T3" fmla="*/ 2 h 43"/>
                <a:gd name="T4" fmla="*/ 197376 w 73"/>
                <a:gd name="T5" fmla="*/ 2 h 43"/>
                <a:gd name="T6" fmla="*/ 197376 w 73"/>
                <a:gd name="T7" fmla="*/ 2 h 43"/>
                <a:gd name="T8" fmla="*/ 197376 w 73"/>
                <a:gd name="T9" fmla="*/ 2 h 43"/>
                <a:gd name="T10" fmla="*/ 197376 w 73"/>
                <a:gd name="T11" fmla="*/ 2 h 43"/>
                <a:gd name="T12" fmla="*/ 197376 w 73"/>
                <a:gd name="T13" fmla="*/ 2 h 43"/>
                <a:gd name="T14" fmla="*/ 197376 w 73"/>
                <a:gd name="T15" fmla="*/ 0 h 43"/>
                <a:gd name="T16" fmla="*/ 197376 w 73"/>
                <a:gd name="T17" fmla="*/ 2 h 43"/>
                <a:gd name="T18" fmla="*/ 197376 w 73"/>
                <a:gd name="T19" fmla="*/ 2 h 43"/>
                <a:gd name="T20" fmla="*/ 197376 w 73"/>
                <a:gd name="T21" fmla="*/ 2 h 43"/>
                <a:gd name="T22" fmla="*/ 197376 w 73"/>
                <a:gd name="T23" fmla="*/ 2 h 43"/>
                <a:gd name="T24" fmla="*/ 197376 w 73"/>
                <a:gd name="T25" fmla="*/ 2 h 43"/>
                <a:gd name="T26" fmla="*/ 197376 w 73"/>
                <a:gd name="T27" fmla="*/ 2 h 43"/>
                <a:gd name="T28" fmla="*/ 197376 w 73"/>
                <a:gd name="T29" fmla="*/ 2 h 43"/>
                <a:gd name="T30" fmla="*/ 0 w 73"/>
                <a:gd name="T31" fmla="*/ 2 h 4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3"/>
                <a:gd name="T49" fmla="*/ 0 h 43"/>
                <a:gd name="T50" fmla="*/ 73 w 73"/>
                <a:gd name="T51" fmla="*/ 43 h 4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3" h="43">
                  <a:moveTo>
                    <a:pt x="0" y="27"/>
                  </a:moveTo>
                  <a:lnTo>
                    <a:pt x="7" y="17"/>
                  </a:lnTo>
                  <a:lnTo>
                    <a:pt x="21" y="19"/>
                  </a:lnTo>
                  <a:lnTo>
                    <a:pt x="4" y="8"/>
                  </a:lnTo>
                  <a:lnTo>
                    <a:pt x="8" y="2"/>
                  </a:lnTo>
                  <a:lnTo>
                    <a:pt x="37" y="16"/>
                  </a:lnTo>
                  <a:lnTo>
                    <a:pt x="21" y="1"/>
                  </a:lnTo>
                  <a:lnTo>
                    <a:pt x="65" y="0"/>
                  </a:lnTo>
                  <a:lnTo>
                    <a:pt x="72" y="30"/>
                  </a:lnTo>
                  <a:lnTo>
                    <a:pt x="64" y="25"/>
                  </a:lnTo>
                  <a:lnTo>
                    <a:pt x="63" y="42"/>
                  </a:lnTo>
                  <a:lnTo>
                    <a:pt x="28" y="40"/>
                  </a:lnTo>
                  <a:lnTo>
                    <a:pt x="34" y="35"/>
                  </a:lnTo>
                  <a:lnTo>
                    <a:pt x="25" y="29"/>
                  </a:lnTo>
                  <a:lnTo>
                    <a:pt x="51" y="20"/>
                  </a:lnTo>
                  <a:lnTo>
                    <a:pt x="0" y="27"/>
                  </a:lnTo>
                </a:path>
              </a:pathLst>
            </a:custGeom>
            <a:solidFill>
              <a:srgbClr val="DDDDDD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274" name="Freeform 37"/>
            <p:cNvSpPr>
              <a:spLocks noChangeAspect="1"/>
            </p:cNvSpPr>
            <p:nvPr/>
          </p:nvSpPr>
          <p:spPr bwMode="auto">
            <a:xfrm>
              <a:off x="1641" y="1955"/>
              <a:ext cx="79" cy="50"/>
            </a:xfrm>
            <a:custGeom>
              <a:avLst/>
              <a:gdLst>
                <a:gd name="T0" fmla="*/ 0 w 87"/>
                <a:gd name="T1" fmla="*/ 1 h 67"/>
                <a:gd name="T2" fmla="*/ 6983 w 87"/>
                <a:gd name="T3" fmla="*/ 1 h 67"/>
                <a:gd name="T4" fmla="*/ 6983 w 87"/>
                <a:gd name="T5" fmla="*/ 1 h 67"/>
                <a:gd name="T6" fmla="*/ 6983 w 87"/>
                <a:gd name="T7" fmla="*/ 1 h 67"/>
                <a:gd name="T8" fmla="*/ 6983 w 87"/>
                <a:gd name="T9" fmla="*/ 1 h 67"/>
                <a:gd name="T10" fmla="*/ 6983 w 87"/>
                <a:gd name="T11" fmla="*/ 1 h 67"/>
                <a:gd name="T12" fmla="*/ 6983 w 87"/>
                <a:gd name="T13" fmla="*/ 1 h 67"/>
                <a:gd name="T14" fmla="*/ 6983 w 87"/>
                <a:gd name="T15" fmla="*/ 1 h 67"/>
                <a:gd name="T16" fmla="*/ 6983 w 87"/>
                <a:gd name="T17" fmla="*/ 0 h 67"/>
                <a:gd name="T18" fmla="*/ 6983 w 87"/>
                <a:gd name="T19" fmla="*/ 1 h 67"/>
                <a:gd name="T20" fmla="*/ 6983 w 87"/>
                <a:gd name="T21" fmla="*/ 1 h 67"/>
                <a:gd name="T22" fmla="*/ 6983 w 87"/>
                <a:gd name="T23" fmla="*/ 1 h 67"/>
                <a:gd name="T24" fmla="*/ 6983 w 87"/>
                <a:gd name="T25" fmla="*/ 1 h 67"/>
                <a:gd name="T26" fmla="*/ 6983 w 87"/>
                <a:gd name="T27" fmla="*/ 1 h 67"/>
                <a:gd name="T28" fmla="*/ 6983 w 87"/>
                <a:gd name="T29" fmla="*/ 1 h 67"/>
                <a:gd name="T30" fmla="*/ 0 w 87"/>
                <a:gd name="T31" fmla="*/ 1 h 6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7"/>
                <a:gd name="T49" fmla="*/ 0 h 67"/>
                <a:gd name="T50" fmla="*/ 87 w 87"/>
                <a:gd name="T51" fmla="*/ 67 h 6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7" h="67">
                  <a:moveTo>
                    <a:pt x="0" y="33"/>
                  </a:moveTo>
                  <a:lnTo>
                    <a:pt x="4" y="24"/>
                  </a:lnTo>
                  <a:lnTo>
                    <a:pt x="33" y="30"/>
                  </a:lnTo>
                  <a:lnTo>
                    <a:pt x="29" y="19"/>
                  </a:lnTo>
                  <a:lnTo>
                    <a:pt x="36" y="20"/>
                  </a:lnTo>
                  <a:lnTo>
                    <a:pt x="17" y="14"/>
                  </a:lnTo>
                  <a:lnTo>
                    <a:pt x="27" y="11"/>
                  </a:lnTo>
                  <a:lnTo>
                    <a:pt x="18" y="6"/>
                  </a:lnTo>
                  <a:lnTo>
                    <a:pt x="73" y="0"/>
                  </a:lnTo>
                  <a:lnTo>
                    <a:pt x="75" y="15"/>
                  </a:lnTo>
                  <a:lnTo>
                    <a:pt x="58" y="26"/>
                  </a:lnTo>
                  <a:lnTo>
                    <a:pt x="83" y="30"/>
                  </a:lnTo>
                  <a:lnTo>
                    <a:pt x="86" y="53"/>
                  </a:lnTo>
                  <a:lnTo>
                    <a:pt x="49" y="66"/>
                  </a:lnTo>
                  <a:lnTo>
                    <a:pt x="33" y="48"/>
                  </a:lnTo>
                  <a:lnTo>
                    <a:pt x="0" y="33"/>
                  </a:lnTo>
                </a:path>
              </a:pathLst>
            </a:custGeom>
            <a:solidFill>
              <a:srgbClr val="FFCC66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275" name="Freeform 38"/>
            <p:cNvSpPr>
              <a:spLocks noChangeAspect="1"/>
            </p:cNvSpPr>
            <p:nvPr/>
          </p:nvSpPr>
          <p:spPr bwMode="auto">
            <a:xfrm>
              <a:off x="1696" y="1842"/>
              <a:ext cx="49" cy="29"/>
            </a:xfrm>
            <a:custGeom>
              <a:avLst/>
              <a:gdLst>
                <a:gd name="T0" fmla="*/ 0 w 52"/>
                <a:gd name="T1" fmla="*/ 0 h 34"/>
                <a:gd name="T2" fmla="*/ 893660 w 52"/>
                <a:gd name="T3" fmla="*/ 3 h 34"/>
                <a:gd name="T4" fmla="*/ 893660 w 52"/>
                <a:gd name="T5" fmla="*/ 3 h 34"/>
                <a:gd name="T6" fmla="*/ 893660 w 52"/>
                <a:gd name="T7" fmla="*/ 3 h 34"/>
                <a:gd name="T8" fmla="*/ 893660 w 52"/>
                <a:gd name="T9" fmla="*/ 3 h 34"/>
                <a:gd name="T10" fmla="*/ 893660 w 52"/>
                <a:gd name="T11" fmla="*/ 3 h 34"/>
                <a:gd name="T12" fmla="*/ 893660 w 52"/>
                <a:gd name="T13" fmla="*/ 3 h 34"/>
                <a:gd name="T14" fmla="*/ 0 w 52"/>
                <a:gd name="T15" fmla="*/ 0 h 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2"/>
                <a:gd name="T25" fmla="*/ 0 h 34"/>
                <a:gd name="T26" fmla="*/ 52 w 52"/>
                <a:gd name="T27" fmla="*/ 34 h 3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2" h="34">
                  <a:moveTo>
                    <a:pt x="0" y="0"/>
                  </a:moveTo>
                  <a:lnTo>
                    <a:pt x="5" y="20"/>
                  </a:lnTo>
                  <a:lnTo>
                    <a:pt x="21" y="21"/>
                  </a:lnTo>
                  <a:lnTo>
                    <a:pt x="8" y="24"/>
                  </a:lnTo>
                  <a:lnTo>
                    <a:pt x="15" y="33"/>
                  </a:lnTo>
                  <a:lnTo>
                    <a:pt x="47" y="28"/>
                  </a:lnTo>
                  <a:lnTo>
                    <a:pt x="51" y="16"/>
                  </a:lnTo>
                  <a:lnTo>
                    <a:pt x="0" y="0"/>
                  </a:lnTo>
                </a:path>
              </a:pathLst>
            </a:custGeom>
            <a:solidFill>
              <a:srgbClr val="DDDDDD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276" name="Freeform 39"/>
            <p:cNvSpPr>
              <a:spLocks noChangeAspect="1"/>
            </p:cNvSpPr>
            <p:nvPr/>
          </p:nvSpPr>
          <p:spPr bwMode="auto">
            <a:xfrm>
              <a:off x="1715" y="1884"/>
              <a:ext cx="226" cy="59"/>
            </a:xfrm>
            <a:custGeom>
              <a:avLst/>
              <a:gdLst>
                <a:gd name="T0" fmla="*/ 0 w 249"/>
                <a:gd name="T1" fmla="*/ 2 h 75"/>
                <a:gd name="T2" fmla="*/ 6578 w 249"/>
                <a:gd name="T3" fmla="*/ 0 h 75"/>
                <a:gd name="T4" fmla="*/ 6578 w 249"/>
                <a:gd name="T5" fmla="*/ 2 h 75"/>
                <a:gd name="T6" fmla="*/ 6578 w 249"/>
                <a:gd name="T7" fmla="*/ 2 h 75"/>
                <a:gd name="T8" fmla="*/ 6578 w 249"/>
                <a:gd name="T9" fmla="*/ 2 h 75"/>
                <a:gd name="T10" fmla="*/ 6578 w 249"/>
                <a:gd name="T11" fmla="*/ 2 h 75"/>
                <a:gd name="T12" fmla="*/ 6578 w 249"/>
                <a:gd name="T13" fmla="*/ 2 h 75"/>
                <a:gd name="T14" fmla="*/ 6578 w 249"/>
                <a:gd name="T15" fmla="*/ 2 h 75"/>
                <a:gd name="T16" fmla="*/ 6578 w 249"/>
                <a:gd name="T17" fmla="*/ 2 h 75"/>
                <a:gd name="T18" fmla="*/ 6578 w 249"/>
                <a:gd name="T19" fmla="*/ 2 h 75"/>
                <a:gd name="T20" fmla="*/ 6578 w 249"/>
                <a:gd name="T21" fmla="*/ 2 h 75"/>
                <a:gd name="T22" fmla="*/ 6578 w 249"/>
                <a:gd name="T23" fmla="*/ 2 h 75"/>
                <a:gd name="T24" fmla="*/ 6578 w 249"/>
                <a:gd name="T25" fmla="*/ 2 h 75"/>
                <a:gd name="T26" fmla="*/ 6578 w 249"/>
                <a:gd name="T27" fmla="*/ 2 h 75"/>
                <a:gd name="T28" fmla="*/ 6578 w 249"/>
                <a:gd name="T29" fmla="*/ 2 h 75"/>
                <a:gd name="T30" fmla="*/ 6578 w 249"/>
                <a:gd name="T31" fmla="*/ 2 h 75"/>
                <a:gd name="T32" fmla="*/ 6578 w 249"/>
                <a:gd name="T33" fmla="*/ 2 h 75"/>
                <a:gd name="T34" fmla="*/ 6578 w 249"/>
                <a:gd name="T35" fmla="*/ 2 h 75"/>
                <a:gd name="T36" fmla="*/ 6578 w 249"/>
                <a:gd name="T37" fmla="*/ 2 h 75"/>
                <a:gd name="T38" fmla="*/ 6578 w 249"/>
                <a:gd name="T39" fmla="*/ 2 h 75"/>
                <a:gd name="T40" fmla="*/ 6578 w 249"/>
                <a:gd name="T41" fmla="*/ 2 h 75"/>
                <a:gd name="T42" fmla="*/ 6578 w 249"/>
                <a:gd name="T43" fmla="*/ 2 h 75"/>
                <a:gd name="T44" fmla="*/ 6578 w 249"/>
                <a:gd name="T45" fmla="*/ 2 h 75"/>
                <a:gd name="T46" fmla="*/ 6578 w 249"/>
                <a:gd name="T47" fmla="*/ 2 h 75"/>
                <a:gd name="T48" fmla="*/ 6578 w 249"/>
                <a:gd name="T49" fmla="*/ 2 h 75"/>
                <a:gd name="T50" fmla="*/ 6578 w 249"/>
                <a:gd name="T51" fmla="*/ 2 h 75"/>
                <a:gd name="T52" fmla="*/ 6578 w 249"/>
                <a:gd name="T53" fmla="*/ 2 h 75"/>
                <a:gd name="T54" fmla="*/ 6578 w 249"/>
                <a:gd name="T55" fmla="*/ 2 h 75"/>
                <a:gd name="T56" fmla="*/ 6578 w 249"/>
                <a:gd name="T57" fmla="*/ 2 h 75"/>
                <a:gd name="T58" fmla="*/ 6578 w 249"/>
                <a:gd name="T59" fmla="*/ 2 h 75"/>
                <a:gd name="T60" fmla="*/ 6578 w 249"/>
                <a:gd name="T61" fmla="*/ 2 h 75"/>
                <a:gd name="T62" fmla="*/ 0 w 249"/>
                <a:gd name="T63" fmla="*/ 2 h 7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49"/>
                <a:gd name="T97" fmla="*/ 0 h 75"/>
                <a:gd name="T98" fmla="*/ 249 w 249"/>
                <a:gd name="T99" fmla="*/ 75 h 7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49" h="75">
                  <a:moveTo>
                    <a:pt x="0" y="11"/>
                  </a:moveTo>
                  <a:lnTo>
                    <a:pt x="15" y="0"/>
                  </a:lnTo>
                  <a:lnTo>
                    <a:pt x="37" y="6"/>
                  </a:lnTo>
                  <a:lnTo>
                    <a:pt x="52" y="11"/>
                  </a:lnTo>
                  <a:lnTo>
                    <a:pt x="47" y="20"/>
                  </a:lnTo>
                  <a:lnTo>
                    <a:pt x="76" y="12"/>
                  </a:lnTo>
                  <a:lnTo>
                    <a:pt x="94" y="20"/>
                  </a:lnTo>
                  <a:lnTo>
                    <a:pt x="79" y="20"/>
                  </a:lnTo>
                  <a:lnTo>
                    <a:pt x="110" y="25"/>
                  </a:lnTo>
                  <a:lnTo>
                    <a:pt x="76" y="28"/>
                  </a:lnTo>
                  <a:lnTo>
                    <a:pt x="94" y="33"/>
                  </a:lnTo>
                  <a:lnTo>
                    <a:pt x="80" y="39"/>
                  </a:lnTo>
                  <a:lnTo>
                    <a:pt x="98" y="34"/>
                  </a:lnTo>
                  <a:lnTo>
                    <a:pt x="113" y="49"/>
                  </a:lnTo>
                  <a:lnTo>
                    <a:pt x="117" y="42"/>
                  </a:lnTo>
                  <a:lnTo>
                    <a:pt x="162" y="49"/>
                  </a:lnTo>
                  <a:lnTo>
                    <a:pt x="209" y="35"/>
                  </a:lnTo>
                  <a:lnTo>
                    <a:pt x="248" y="51"/>
                  </a:lnTo>
                  <a:lnTo>
                    <a:pt x="236" y="59"/>
                  </a:lnTo>
                  <a:lnTo>
                    <a:pt x="241" y="71"/>
                  </a:lnTo>
                  <a:lnTo>
                    <a:pt x="217" y="74"/>
                  </a:lnTo>
                  <a:lnTo>
                    <a:pt x="192" y="62"/>
                  </a:lnTo>
                  <a:lnTo>
                    <a:pt x="192" y="71"/>
                  </a:lnTo>
                  <a:lnTo>
                    <a:pt x="178" y="73"/>
                  </a:lnTo>
                  <a:lnTo>
                    <a:pt x="122" y="74"/>
                  </a:lnTo>
                  <a:lnTo>
                    <a:pt x="117" y="64"/>
                  </a:lnTo>
                  <a:lnTo>
                    <a:pt x="103" y="73"/>
                  </a:lnTo>
                  <a:lnTo>
                    <a:pt x="86" y="64"/>
                  </a:lnTo>
                  <a:lnTo>
                    <a:pt x="75" y="69"/>
                  </a:lnTo>
                  <a:lnTo>
                    <a:pt x="53" y="22"/>
                  </a:lnTo>
                  <a:lnTo>
                    <a:pt x="28" y="26"/>
                  </a:lnTo>
                  <a:lnTo>
                    <a:pt x="0" y="11"/>
                  </a:lnTo>
                </a:path>
              </a:pathLst>
            </a:custGeom>
            <a:solidFill>
              <a:srgbClr val="FFCC66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277" name="Freeform 40"/>
            <p:cNvSpPr>
              <a:spLocks noChangeAspect="1"/>
            </p:cNvSpPr>
            <p:nvPr/>
          </p:nvSpPr>
          <p:spPr bwMode="auto">
            <a:xfrm>
              <a:off x="1723" y="1783"/>
              <a:ext cx="150" cy="79"/>
            </a:xfrm>
            <a:custGeom>
              <a:avLst/>
              <a:gdLst>
                <a:gd name="T0" fmla="*/ 0 w 163"/>
                <a:gd name="T1" fmla="*/ 2 h 100"/>
                <a:gd name="T2" fmla="*/ 40114 w 163"/>
                <a:gd name="T3" fmla="*/ 2 h 100"/>
                <a:gd name="T4" fmla="*/ 40114 w 163"/>
                <a:gd name="T5" fmla="*/ 2 h 100"/>
                <a:gd name="T6" fmla="*/ 40114 w 163"/>
                <a:gd name="T7" fmla="*/ 2 h 100"/>
                <a:gd name="T8" fmla="*/ 40114 w 163"/>
                <a:gd name="T9" fmla="*/ 0 h 100"/>
                <a:gd name="T10" fmla="*/ 40114 w 163"/>
                <a:gd name="T11" fmla="*/ 2 h 100"/>
                <a:gd name="T12" fmla="*/ 40114 w 163"/>
                <a:gd name="T13" fmla="*/ 2 h 100"/>
                <a:gd name="T14" fmla="*/ 40114 w 163"/>
                <a:gd name="T15" fmla="*/ 2 h 100"/>
                <a:gd name="T16" fmla="*/ 40114 w 163"/>
                <a:gd name="T17" fmla="*/ 2 h 100"/>
                <a:gd name="T18" fmla="*/ 40114 w 163"/>
                <a:gd name="T19" fmla="*/ 2 h 100"/>
                <a:gd name="T20" fmla="*/ 40114 w 163"/>
                <a:gd name="T21" fmla="*/ 2 h 100"/>
                <a:gd name="T22" fmla="*/ 40114 w 163"/>
                <a:gd name="T23" fmla="*/ 2 h 100"/>
                <a:gd name="T24" fmla="*/ 40114 w 163"/>
                <a:gd name="T25" fmla="*/ 2 h 100"/>
                <a:gd name="T26" fmla="*/ 40114 w 163"/>
                <a:gd name="T27" fmla="*/ 2 h 100"/>
                <a:gd name="T28" fmla="*/ 40114 w 163"/>
                <a:gd name="T29" fmla="*/ 2 h 100"/>
                <a:gd name="T30" fmla="*/ 40114 w 163"/>
                <a:gd name="T31" fmla="*/ 2 h 100"/>
                <a:gd name="T32" fmla="*/ 40114 w 163"/>
                <a:gd name="T33" fmla="*/ 2 h 100"/>
                <a:gd name="T34" fmla="*/ 40114 w 163"/>
                <a:gd name="T35" fmla="*/ 2 h 100"/>
                <a:gd name="T36" fmla="*/ 40114 w 163"/>
                <a:gd name="T37" fmla="*/ 2 h 100"/>
                <a:gd name="T38" fmla="*/ 40114 w 163"/>
                <a:gd name="T39" fmla="*/ 2 h 100"/>
                <a:gd name="T40" fmla="*/ 40114 w 163"/>
                <a:gd name="T41" fmla="*/ 2 h 100"/>
                <a:gd name="T42" fmla="*/ 40114 w 163"/>
                <a:gd name="T43" fmla="*/ 2 h 100"/>
                <a:gd name="T44" fmla="*/ 40114 w 163"/>
                <a:gd name="T45" fmla="*/ 2 h 100"/>
                <a:gd name="T46" fmla="*/ 40114 w 163"/>
                <a:gd name="T47" fmla="*/ 2 h 100"/>
                <a:gd name="T48" fmla="*/ 40114 w 163"/>
                <a:gd name="T49" fmla="*/ 2 h 100"/>
                <a:gd name="T50" fmla="*/ 40114 w 163"/>
                <a:gd name="T51" fmla="*/ 2 h 100"/>
                <a:gd name="T52" fmla="*/ 40114 w 163"/>
                <a:gd name="T53" fmla="*/ 2 h 100"/>
                <a:gd name="T54" fmla="*/ 40114 w 163"/>
                <a:gd name="T55" fmla="*/ 2 h 100"/>
                <a:gd name="T56" fmla="*/ 40114 w 163"/>
                <a:gd name="T57" fmla="*/ 2 h 100"/>
                <a:gd name="T58" fmla="*/ 40114 w 163"/>
                <a:gd name="T59" fmla="*/ 2 h 100"/>
                <a:gd name="T60" fmla="*/ 40114 w 163"/>
                <a:gd name="T61" fmla="*/ 2 h 100"/>
                <a:gd name="T62" fmla="*/ 40114 w 163"/>
                <a:gd name="T63" fmla="*/ 2 h 100"/>
                <a:gd name="T64" fmla="*/ 40114 w 163"/>
                <a:gd name="T65" fmla="*/ 2 h 100"/>
                <a:gd name="T66" fmla="*/ 40114 w 163"/>
                <a:gd name="T67" fmla="*/ 2 h 100"/>
                <a:gd name="T68" fmla="*/ 40114 w 163"/>
                <a:gd name="T69" fmla="*/ 2 h 100"/>
                <a:gd name="T70" fmla="*/ 40114 w 163"/>
                <a:gd name="T71" fmla="*/ 2 h 100"/>
                <a:gd name="T72" fmla="*/ 40114 w 163"/>
                <a:gd name="T73" fmla="*/ 2 h 100"/>
                <a:gd name="T74" fmla="*/ 0 w 163"/>
                <a:gd name="T75" fmla="*/ 2 h 10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63"/>
                <a:gd name="T115" fmla="*/ 0 h 100"/>
                <a:gd name="T116" fmla="*/ 163 w 163"/>
                <a:gd name="T117" fmla="*/ 100 h 10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63" h="100">
                  <a:moveTo>
                    <a:pt x="0" y="31"/>
                  </a:moveTo>
                  <a:lnTo>
                    <a:pt x="39" y="25"/>
                  </a:lnTo>
                  <a:lnTo>
                    <a:pt x="19" y="12"/>
                  </a:lnTo>
                  <a:lnTo>
                    <a:pt x="52" y="5"/>
                  </a:lnTo>
                  <a:lnTo>
                    <a:pt x="25" y="0"/>
                  </a:lnTo>
                  <a:lnTo>
                    <a:pt x="69" y="7"/>
                  </a:lnTo>
                  <a:lnTo>
                    <a:pt x="81" y="26"/>
                  </a:lnTo>
                  <a:lnTo>
                    <a:pt x="104" y="26"/>
                  </a:lnTo>
                  <a:lnTo>
                    <a:pt x="112" y="39"/>
                  </a:lnTo>
                  <a:lnTo>
                    <a:pt x="114" y="30"/>
                  </a:lnTo>
                  <a:lnTo>
                    <a:pt x="125" y="31"/>
                  </a:lnTo>
                  <a:lnTo>
                    <a:pt x="120" y="39"/>
                  </a:lnTo>
                  <a:lnTo>
                    <a:pt x="133" y="45"/>
                  </a:lnTo>
                  <a:lnTo>
                    <a:pt x="125" y="54"/>
                  </a:lnTo>
                  <a:lnTo>
                    <a:pt x="150" y="53"/>
                  </a:lnTo>
                  <a:lnTo>
                    <a:pt x="162" y="66"/>
                  </a:lnTo>
                  <a:lnTo>
                    <a:pt x="131" y="71"/>
                  </a:lnTo>
                  <a:lnTo>
                    <a:pt x="123" y="82"/>
                  </a:lnTo>
                  <a:lnTo>
                    <a:pt x="117" y="70"/>
                  </a:lnTo>
                  <a:lnTo>
                    <a:pt x="109" y="98"/>
                  </a:lnTo>
                  <a:lnTo>
                    <a:pt x="89" y="83"/>
                  </a:lnTo>
                  <a:lnTo>
                    <a:pt x="99" y="99"/>
                  </a:lnTo>
                  <a:lnTo>
                    <a:pt x="61" y="96"/>
                  </a:lnTo>
                  <a:lnTo>
                    <a:pt x="50" y="89"/>
                  </a:lnTo>
                  <a:lnTo>
                    <a:pt x="67" y="87"/>
                  </a:lnTo>
                  <a:lnTo>
                    <a:pt x="48" y="85"/>
                  </a:lnTo>
                  <a:lnTo>
                    <a:pt x="42" y="80"/>
                  </a:lnTo>
                  <a:lnTo>
                    <a:pt x="52" y="79"/>
                  </a:lnTo>
                  <a:lnTo>
                    <a:pt x="36" y="73"/>
                  </a:lnTo>
                  <a:lnTo>
                    <a:pt x="88" y="64"/>
                  </a:lnTo>
                  <a:lnTo>
                    <a:pt x="25" y="66"/>
                  </a:lnTo>
                  <a:lnTo>
                    <a:pt x="14" y="57"/>
                  </a:lnTo>
                  <a:lnTo>
                    <a:pt x="36" y="52"/>
                  </a:lnTo>
                  <a:lnTo>
                    <a:pt x="3" y="45"/>
                  </a:lnTo>
                  <a:lnTo>
                    <a:pt x="10" y="45"/>
                  </a:lnTo>
                  <a:lnTo>
                    <a:pt x="1" y="38"/>
                  </a:lnTo>
                  <a:lnTo>
                    <a:pt x="39" y="38"/>
                  </a:lnTo>
                  <a:lnTo>
                    <a:pt x="0" y="31"/>
                  </a:lnTo>
                </a:path>
              </a:pathLst>
            </a:custGeom>
            <a:solidFill>
              <a:srgbClr val="FFCC66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278" name="Freeform 41"/>
            <p:cNvSpPr>
              <a:spLocks noChangeAspect="1"/>
            </p:cNvSpPr>
            <p:nvPr/>
          </p:nvSpPr>
          <p:spPr bwMode="auto">
            <a:xfrm>
              <a:off x="1723" y="1918"/>
              <a:ext cx="37" cy="19"/>
            </a:xfrm>
            <a:custGeom>
              <a:avLst/>
              <a:gdLst>
                <a:gd name="T0" fmla="*/ 0 w 40"/>
                <a:gd name="T1" fmla="*/ 1 h 26"/>
                <a:gd name="T2" fmla="*/ 78793 w 40"/>
                <a:gd name="T3" fmla="*/ 0 h 26"/>
                <a:gd name="T4" fmla="*/ 78793 w 40"/>
                <a:gd name="T5" fmla="*/ 1 h 26"/>
                <a:gd name="T6" fmla="*/ 78793 w 40"/>
                <a:gd name="T7" fmla="*/ 1 h 26"/>
                <a:gd name="T8" fmla="*/ 0 w 40"/>
                <a:gd name="T9" fmla="*/ 1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26"/>
                <a:gd name="T17" fmla="*/ 40 w 40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26">
                  <a:moveTo>
                    <a:pt x="0" y="17"/>
                  </a:moveTo>
                  <a:lnTo>
                    <a:pt x="6" y="0"/>
                  </a:lnTo>
                  <a:lnTo>
                    <a:pt x="32" y="5"/>
                  </a:lnTo>
                  <a:lnTo>
                    <a:pt x="39" y="25"/>
                  </a:lnTo>
                  <a:lnTo>
                    <a:pt x="0" y="17"/>
                  </a:lnTo>
                </a:path>
              </a:pathLst>
            </a:custGeom>
            <a:solidFill>
              <a:srgbClr val="FFCC66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279" name="Freeform 42"/>
            <p:cNvSpPr>
              <a:spLocks noChangeAspect="1"/>
            </p:cNvSpPr>
            <p:nvPr/>
          </p:nvSpPr>
          <p:spPr bwMode="auto">
            <a:xfrm>
              <a:off x="1725" y="1871"/>
              <a:ext cx="40" cy="7"/>
            </a:xfrm>
            <a:custGeom>
              <a:avLst/>
              <a:gdLst>
                <a:gd name="T0" fmla="*/ 0 w 44"/>
                <a:gd name="T1" fmla="*/ 1 h 11"/>
                <a:gd name="T2" fmla="*/ 8119 w 44"/>
                <a:gd name="T3" fmla="*/ 1 h 11"/>
                <a:gd name="T4" fmla="*/ 8119 w 44"/>
                <a:gd name="T5" fmla="*/ 1 h 11"/>
                <a:gd name="T6" fmla="*/ 8119 w 44"/>
                <a:gd name="T7" fmla="*/ 0 h 11"/>
                <a:gd name="T8" fmla="*/ 0 w 44"/>
                <a:gd name="T9" fmla="*/ 1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11"/>
                <a:gd name="T17" fmla="*/ 44 w 44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11">
                  <a:moveTo>
                    <a:pt x="0" y="4"/>
                  </a:moveTo>
                  <a:lnTo>
                    <a:pt x="9" y="10"/>
                  </a:lnTo>
                  <a:lnTo>
                    <a:pt x="43" y="4"/>
                  </a:lnTo>
                  <a:lnTo>
                    <a:pt x="11" y="0"/>
                  </a:lnTo>
                  <a:lnTo>
                    <a:pt x="0" y="4"/>
                  </a:lnTo>
                </a:path>
              </a:pathLst>
            </a:custGeom>
            <a:solidFill>
              <a:srgbClr val="FFCC66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280" name="Freeform 43"/>
            <p:cNvSpPr>
              <a:spLocks noChangeAspect="1"/>
            </p:cNvSpPr>
            <p:nvPr/>
          </p:nvSpPr>
          <p:spPr bwMode="auto">
            <a:xfrm>
              <a:off x="1732" y="1949"/>
              <a:ext cx="70" cy="44"/>
            </a:xfrm>
            <a:custGeom>
              <a:avLst/>
              <a:gdLst>
                <a:gd name="T0" fmla="*/ 0 w 78"/>
                <a:gd name="T1" fmla="*/ 2 h 54"/>
                <a:gd name="T2" fmla="*/ 1497 w 78"/>
                <a:gd name="T3" fmla="*/ 2 h 54"/>
                <a:gd name="T4" fmla="*/ 1497 w 78"/>
                <a:gd name="T5" fmla="*/ 2 h 54"/>
                <a:gd name="T6" fmla="*/ 1497 w 78"/>
                <a:gd name="T7" fmla="*/ 2 h 54"/>
                <a:gd name="T8" fmla="*/ 1497 w 78"/>
                <a:gd name="T9" fmla="*/ 2 h 54"/>
                <a:gd name="T10" fmla="*/ 1497 w 78"/>
                <a:gd name="T11" fmla="*/ 2 h 54"/>
                <a:gd name="T12" fmla="*/ 1497 w 78"/>
                <a:gd name="T13" fmla="*/ 2 h 54"/>
                <a:gd name="T14" fmla="*/ 1497 w 78"/>
                <a:gd name="T15" fmla="*/ 2 h 54"/>
                <a:gd name="T16" fmla="*/ 1497 w 78"/>
                <a:gd name="T17" fmla="*/ 2 h 54"/>
                <a:gd name="T18" fmla="*/ 1497 w 78"/>
                <a:gd name="T19" fmla="*/ 0 h 54"/>
                <a:gd name="T20" fmla="*/ 1497 w 78"/>
                <a:gd name="T21" fmla="*/ 2 h 54"/>
                <a:gd name="T22" fmla="*/ 0 w 78"/>
                <a:gd name="T23" fmla="*/ 2 h 5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8"/>
                <a:gd name="T37" fmla="*/ 0 h 54"/>
                <a:gd name="T38" fmla="*/ 78 w 78"/>
                <a:gd name="T39" fmla="*/ 54 h 5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8" h="54">
                  <a:moveTo>
                    <a:pt x="0" y="9"/>
                  </a:moveTo>
                  <a:lnTo>
                    <a:pt x="2" y="34"/>
                  </a:lnTo>
                  <a:lnTo>
                    <a:pt x="11" y="38"/>
                  </a:lnTo>
                  <a:lnTo>
                    <a:pt x="8" y="52"/>
                  </a:lnTo>
                  <a:lnTo>
                    <a:pt x="19" y="53"/>
                  </a:lnTo>
                  <a:lnTo>
                    <a:pt x="31" y="41"/>
                  </a:lnTo>
                  <a:lnTo>
                    <a:pt x="19" y="34"/>
                  </a:lnTo>
                  <a:lnTo>
                    <a:pt x="50" y="34"/>
                  </a:lnTo>
                  <a:lnTo>
                    <a:pt x="77" y="4"/>
                  </a:lnTo>
                  <a:lnTo>
                    <a:pt x="6" y="0"/>
                  </a:lnTo>
                  <a:lnTo>
                    <a:pt x="15" y="10"/>
                  </a:lnTo>
                  <a:lnTo>
                    <a:pt x="0" y="9"/>
                  </a:lnTo>
                </a:path>
              </a:pathLst>
            </a:custGeom>
            <a:solidFill>
              <a:srgbClr val="FFCC66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281" name="Freeform 44"/>
            <p:cNvSpPr>
              <a:spLocks noChangeAspect="1"/>
            </p:cNvSpPr>
            <p:nvPr/>
          </p:nvSpPr>
          <p:spPr bwMode="auto">
            <a:xfrm>
              <a:off x="1778" y="1738"/>
              <a:ext cx="409" cy="169"/>
            </a:xfrm>
            <a:custGeom>
              <a:avLst/>
              <a:gdLst>
                <a:gd name="T0" fmla="*/ 45763 w 444"/>
                <a:gd name="T1" fmla="*/ 2 h 215"/>
                <a:gd name="T2" fmla="*/ 45763 w 444"/>
                <a:gd name="T3" fmla="*/ 2 h 215"/>
                <a:gd name="T4" fmla="*/ 45763 w 444"/>
                <a:gd name="T5" fmla="*/ 2 h 215"/>
                <a:gd name="T6" fmla="*/ 45763 w 444"/>
                <a:gd name="T7" fmla="*/ 2 h 215"/>
                <a:gd name="T8" fmla="*/ 45763 w 444"/>
                <a:gd name="T9" fmla="*/ 2 h 215"/>
                <a:gd name="T10" fmla="*/ 45763 w 444"/>
                <a:gd name="T11" fmla="*/ 2 h 215"/>
                <a:gd name="T12" fmla="*/ 45763 w 444"/>
                <a:gd name="T13" fmla="*/ 2 h 215"/>
                <a:gd name="T14" fmla="*/ 45763 w 444"/>
                <a:gd name="T15" fmla="*/ 2 h 215"/>
                <a:gd name="T16" fmla="*/ 45763 w 444"/>
                <a:gd name="T17" fmla="*/ 2 h 215"/>
                <a:gd name="T18" fmla="*/ 45763 w 444"/>
                <a:gd name="T19" fmla="*/ 2 h 215"/>
                <a:gd name="T20" fmla="*/ 45763 w 444"/>
                <a:gd name="T21" fmla="*/ 2 h 215"/>
                <a:gd name="T22" fmla="*/ 45763 w 444"/>
                <a:gd name="T23" fmla="*/ 2 h 215"/>
                <a:gd name="T24" fmla="*/ 45763 w 444"/>
                <a:gd name="T25" fmla="*/ 2 h 215"/>
                <a:gd name="T26" fmla="*/ 45763 w 444"/>
                <a:gd name="T27" fmla="*/ 2 h 215"/>
                <a:gd name="T28" fmla="*/ 45763 w 444"/>
                <a:gd name="T29" fmla="*/ 2 h 215"/>
                <a:gd name="T30" fmla="*/ 45763 w 444"/>
                <a:gd name="T31" fmla="*/ 2 h 215"/>
                <a:gd name="T32" fmla="*/ 45763 w 444"/>
                <a:gd name="T33" fmla="*/ 2 h 215"/>
                <a:gd name="T34" fmla="*/ 45763 w 444"/>
                <a:gd name="T35" fmla="*/ 2 h 215"/>
                <a:gd name="T36" fmla="*/ 45763 w 444"/>
                <a:gd name="T37" fmla="*/ 2 h 215"/>
                <a:gd name="T38" fmla="*/ 45763 w 444"/>
                <a:gd name="T39" fmla="*/ 2 h 215"/>
                <a:gd name="T40" fmla="*/ 45763 w 444"/>
                <a:gd name="T41" fmla="*/ 2 h 215"/>
                <a:gd name="T42" fmla="*/ 45763 w 444"/>
                <a:gd name="T43" fmla="*/ 2 h 215"/>
                <a:gd name="T44" fmla="*/ 45763 w 444"/>
                <a:gd name="T45" fmla="*/ 2 h 215"/>
                <a:gd name="T46" fmla="*/ 45763 w 444"/>
                <a:gd name="T47" fmla="*/ 2 h 215"/>
                <a:gd name="T48" fmla="*/ 45763 w 444"/>
                <a:gd name="T49" fmla="*/ 2 h 215"/>
                <a:gd name="T50" fmla="*/ 45763 w 444"/>
                <a:gd name="T51" fmla="*/ 2 h 215"/>
                <a:gd name="T52" fmla="*/ 45763 w 444"/>
                <a:gd name="T53" fmla="*/ 2 h 215"/>
                <a:gd name="T54" fmla="*/ 45763 w 444"/>
                <a:gd name="T55" fmla="*/ 2 h 215"/>
                <a:gd name="T56" fmla="*/ 45763 w 444"/>
                <a:gd name="T57" fmla="*/ 2 h 215"/>
                <a:gd name="T58" fmla="*/ 45763 w 444"/>
                <a:gd name="T59" fmla="*/ 2 h 215"/>
                <a:gd name="T60" fmla="*/ 45763 w 444"/>
                <a:gd name="T61" fmla="*/ 2 h 215"/>
                <a:gd name="T62" fmla="*/ 45763 w 444"/>
                <a:gd name="T63" fmla="*/ 2 h 215"/>
                <a:gd name="T64" fmla="*/ 45763 w 444"/>
                <a:gd name="T65" fmla="*/ 2 h 215"/>
                <a:gd name="T66" fmla="*/ 45763 w 444"/>
                <a:gd name="T67" fmla="*/ 2 h 215"/>
                <a:gd name="T68" fmla="*/ 45763 w 444"/>
                <a:gd name="T69" fmla="*/ 2 h 215"/>
                <a:gd name="T70" fmla="*/ 45763 w 444"/>
                <a:gd name="T71" fmla="*/ 2 h 215"/>
                <a:gd name="T72" fmla="*/ 45763 w 444"/>
                <a:gd name="T73" fmla="*/ 2 h 215"/>
                <a:gd name="T74" fmla="*/ 45763 w 444"/>
                <a:gd name="T75" fmla="*/ 0 h 215"/>
                <a:gd name="T76" fmla="*/ 45763 w 444"/>
                <a:gd name="T77" fmla="*/ 2 h 215"/>
                <a:gd name="T78" fmla="*/ 45763 w 444"/>
                <a:gd name="T79" fmla="*/ 2 h 215"/>
                <a:gd name="T80" fmla="*/ 45763 w 444"/>
                <a:gd name="T81" fmla="*/ 2 h 215"/>
                <a:gd name="T82" fmla="*/ 45763 w 444"/>
                <a:gd name="T83" fmla="*/ 2 h 215"/>
                <a:gd name="T84" fmla="*/ 45763 w 444"/>
                <a:gd name="T85" fmla="*/ 2 h 215"/>
                <a:gd name="T86" fmla="*/ 45763 w 444"/>
                <a:gd name="T87" fmla="*/ 2 h 21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44"/>
                <a:gd name="T133" fmla="*/ 0 h 215"/>
                <a:gd name="T134" fmla="*/ 444 w 444"/>
                <a:gd name="T135" fmla="*/ 215 h 21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44" h="215">
                  <a:moveTo>
                    <a:pt x="0" y="50"/>
                  </a:moveTo>
                  <a:lnTo>
                    <a:pt x="38" y="50"/>
                  </a:lnTo>
                  <a:lnTo>
                    <a:pt x="25" y="59"/>
                  </a:lnTo>
                  <a:lnTo>
                    <a:pt x="80" y="53"/>
                  </a:lnTo>
                  <a:lnTo>
                    <a:pt x="32" y="59"/>
                  </a:lnTo>
                  <a:lnTo>
                    <a:pt x="47" y="62"/>
                  </a:lnTo>
                  <a:lnTo>
                    <a:pt x="31" y="63"/>
                  </a:lnTo>
                  <a:lnTo>
                    <a:pt x="37" y="69"/>
                  </a:lnTo>
                  <a:lnTo>
                    <a:pt x="108" y="60"/>
                  </a:lnTo>
                  <a:lnTo>
                    <a:pt x="38" y="73"/>
                  </a:lnTo>
                  <a:lnTo>
                    <a:pt x="69" y="84"/>
                  </a:lnTo>
                  <a:lnTo>
                    <a:pt x="97" y="68"/>
                  </a:lnTo>
                  <a:lnTo>
                    <a:pt x="143" y="66"/>
                  </a:lnTo>
                  <a:lnTo>
                    <a:pt x="94" y="72"/>
                  </a:lnTo>
                  <a:lnTo>
                    <a:pt x="82" y="84"/>
                  </a:lnTo>
                  <a:lnTo>
                    <a:pt x="111" y="85"/>
                  </a:lnTo>
                  <a:lnTo>
                    <a:pt x="143" y="73"/>
                  </a:lnTo>
                  <a:lnTo>
                    <a:pt x="121" y="84"/>
                  </a:lnTo>
                  <a:lnTo>
                    <a:pt x="143" y="84"/>
                  </a:lnTo>
                  <a:lnTo>
                    <a:pt x="175" y="76"/>
                  </a:lnTo>
                  <a:lnTo>
                    <a:pt x="171" y="63"/>
                  </a:lnTo>
                  <a:lnTo>
                    <a:pt x="207" y="54"/>
                  </a:lnTo>
                  <a:lnTo>
                    <a:pt x="181" y="75"/>
                  </a:lnTo>
                  <a:lnTo>
                    <a:pt x="237" y="71"/>
                  </a:lnTo>
                  <a:lnTo>
                    <a:pt x="124" y="90"/>
                  </a:lnTo>
                  <a:lnTo>
                    <a:pt x="149" y="111"/>
                  </a:lnTo>
                  <a:lnTo>
                    <a:pt x="173" y="111"/>
                  </a:lnTo>
                  <a:lnTo>
                    <a:pt x="160" y="116"/>
                  </a:lnTo>
                  <a:lnTo>
                    <a:pt x="116" y="93"/>
                  </a:lnTo>
                  <a:lnTo>
                    <a:pt x="79" y="90"/>
                  </a:lnTo>
                  <a:lnTo>
                    <a:pt x="78" y="99"/>
                  </a:lnTo>
                  <a:lnTo>
                    <a:pt x="95" y="104"/>
                  </a:lnTo>
                  <a:lnTo>
                    <a:pt x="79" y="107"/>
                  </a:lnTo>
                  <a:lnTo>
                    <a:pt x="124" y="130"/>
                  </a:lnTo>
                  <a:lnTo>
                    <a:pt x="105" y="131"/>
                  </a:lnTo>
                  <a:lnTo>
                    <a:pt x="150" y="133"/>
                  </a:lnTo>
                  <a:lnTo>
                    <a:pt x="125" y="137"/>
                  </a:lnTo>
                  <a:lnTo>
                    <a:pt x="139" y="146"/>
                  </a:lnTo>
                  <a:lnTo>
                    <a:pt x="98" y="134"/>
                  </a:lnTo>
                  <a:lnTo>
                    <a:pt x="74" y="138"/>
                  </a:lnTo>
                  <a:lnTo>
                    <a:pt x="65" y="158"/>
                  </a:lnTo>
                  <a:lnTo>
                    <a:pt x="88" y="151"/>
                  </a:lnTo>
                  <a:lnTo>
                    <a:pt x="84" y="158"/>
                  </a:lnTo>
                  <a:lnTo>
                    <a:pt x="93" y="158"/>
                  </a:lnTo>
                  <a:lnTo>
                    <a:pt x="106" y="144"/>
                  </a:lnTo>
                  <a:lnTo>
                    <a:pt x="101" y="155"/>
                  </a:lnTo>
                  <a:lnTo>
                    <a:pt x="114" y="157"/>
                  </a:lnTo>
                  <a:lnTo>
                    <a:pt x="89" y="163"/>
                  </a:lnTo>
                  <a:lnTo>
                    <a:pt x="105" y="163"/>
                  </a:lnTo>
                  <a:lnTo>
                    <a:pt x="93" y="167"/>
                  </a:lnTo>
                  <a:lnTo>
                    <a:pt x="103" y="175"/>
                  </a:lnTo>
                  <a:lnTo>
                    <a:pt x="121" y="175"/>
                  </a:lnTo>
                  <a:lnTo>
                    <a:pt x="138" y="160"/>
                  </a:lnTo>
                  <a:lnTo>
                    <a:pt x="108" y="181"/>
                  </a:lnTo>
                  <a:lnTo>
                    <a:pt x="79" y="165"/>
                  </a:lnTo>
                  <a:lnTo>
                    <a:pt x="53" y="168"/>
                  </a:lnTo>
                  <a:lnTo>
                    <a:pt x="75" y="185"/>
                  </a:lnTo>
                  <a:lnTo>
                    <a:pt x="37" y="194"/>
                  </a:lnTo>
                  <a:lnTo>
                    <a:pt x="41" y="207"/>
                  </a:lnTo>
                  <a:lnTo>
                    <a:pt x="48" y="195"/>
                  </a:lnTo>
                  <a:lnTo>
                    <a:pt x="50" y="207"/>
                  </a:lnTo>
                  <a:lnTo>
                    <a:pt x="75" y="202"/>
                  </a:lnTo>
                  <a:lnTo>
                    <a:pt x="94" y="212"/>
                  </a:lnTo>
                  <a:lnTo>
                    <a:pt x="107" y="211"/>
                  </a:lnTo>
                  <a:lnTo>
                    <a:pt x="97" y="203"/>
                  </a:lnTo>
                  <a:lnTo>
                    <a:pt x="124" y="206"/>
                  </a:lnTo>
                  <a:lnTo>
                    <a:pt x="121" y="198"/>
                  </a:lnTo>
                  <a:lnTo>
                    <a:pt x="133" y="207"/>
                  </a:lnTo>
                  <a:lnTo>
                    <a:pt x="140" y="205"/>
                  </a:lnTo>
                  <a:lnTo>
                    <a:pt x="136" y="199"/>
                  </a:lnTo>
                  <a:lnTo>
                    <a:pt x="157" y="205"/>
                  </a:lnTo>
                  <a:lnTo>
                    <a:pt x="158" y="214"/>
                  </a:lnTo>
                  <a:lnTo>
                    <a:pt x="194" y="205"/>
                  </a:lnTo>
                  <a:lnTo>
                    <a:pt x="202" y="193"/>
                  </a:lnTo>
                  <a:lnTo>
                    <a:pt x="185" y="195"/>
                  </a:lnTo>
                  <a:lnTo>
                    <a:pt x="184" y="185"/>
                  </a:lnTo>
                  <a:lnTo>
                    <a:pt x="143" y="183"/>
                  </a:lnTo>
                  <a:lnTo>
                    <a:pt x="198" y="181"/>
                  </a:lnTo>
                  <a:lnTo>
                    <a:pt x="206" y="173"/>
                  </a:lnTo>
                  <a:lnTo>
                    <a:pt x="198" y="162"/>
                  </a:lnTo>
                  <a:lnTo>
                    <a:pt x="230" y="163"/>
                  </a:lnTo>
                  <a:lnTo>
                    <a:pt x="237" y="158"/>
                  </a:lnTo>
                  <a:lnTo>
                    <a:pt x="216" y="155"/>
                  </a:lnTo>
                  <a:lnTo>
                    <a:pt x="244" y="154"/>
                  </a:lnTo>
                  <a:lnTo>
                    <a:pt x="225" y="147"/>
                  </a:lnTo>
                  <a:lnTo>
                    <a:pt x="248" y="142"/>
                  </a:lnTo>
                  <a:lnTo>
                    <a:pt x="247" y="136"/>
                  </a:lnTo>
                  <a:lnTo>
                    <a:pt x="205" y="134"/>
                  </a:lnTo>
                  <a:lnTo>
                    <a:pt x="228" y="129"/>
                  </a:lnTo>
                  <a:lnTo>
                    <a:pt x="204" y="127"/>
                  </a:lnTo>
                  <a:lnTo>
                    <a:pt x="248" y="131"/>
                  </a:lnTo>
                  <a:lnTo>
                    <a:pt x="250" y="125"/>
                  </a:lnTo>
                  <a:lnTo>
                    <a:pt x="203" y="123"/>
                  </a:lnTo>
                  <a:lnTo>
                    <a:pt x="264" y="116"/>
                  </a:lnTo>
                  <a:lnTo>
                    <a:pt x="248" y="108"/>
                  </a:lnTo>
                  <a:lnTo>
                    <a:pt x="291" y="110"/>
                  </a:lnTo>
                  <a:lnTo>
                    <a:pt x="305" y="99"/>
                  </a:lnTo>
                  <a:lnTo>
                    <a:pt x="283" y="98"/>
                  </a:lnTo>
                  <a:lnTo>
                    <a:pt x="312" y="97"/>
                  </a:lnTo>
                  <a:lnTo>
                    <a:pt x="308" y="89"/>
                  </a:lnTo>
                  <a:lnTo>
                    <a:pt x="321" y="90"/>
                  </a:lnTo>
                  <a:lnTo>
                    <a:pt x="396" y="55"/>
                  </a:lnTo>
                  <a:lnTo>
                    <a:pt x="314" y="68"/>
                  </a:lnTo>
                  <a:lnTo>
                    <a:pt x="359" y="53"/>
                  </a:lnTo>
                  <a:lnTo>
                    <a:pt x="332" y="54"/>
                  </a:lnTo>
                  <a:lnTo>
                    <a:pt x="326" y="47"/>
                  </a:lnTo>
                  <a:lnTo>
                    <a:pt x="377" y="50"/>
                  </a:lnTo>
                  <a:lnTo>
                    <a:pt x="443" y="32"/>
                  </a:lnTo>
                  <a:lnTo>
                    <a:pt x="442" y="23"/>
                  </a:lnTo>
                  <a:lnTo>
                    <a:pt x="414" y="23"/>
                  </a:lnTo>
                  <a:lnTo>
                    <a:pt x="408" y="9"/>
                  </a:lnTo>
                  <a:lnTo>
                    <a:pt x="332" y="16"/>
                  </a:lnTo>
                  <a:lnTo>
                    <a:pt x="364" y="5"/>
                  </a:lnTo>
                  <a:lnTo>
                    <a:pt x="264" y="0"/>
                  </a:lnTo>
                  <a:lnTo>
                    <a:pt x="255" y="7"/>
                  </a:lnTo>
                  <a:lnTo>
                    <a:pt x="263" y="12"/>
                  </a:lnTo>
                  <a:lnTo>
                    <a:pt x="244" y="4"/>
                  </a:lnTo>
                  <a:lnTo>
                    <a:pt x="199" y="4"/>
                  </a:lnTo>
                  <a:lnTo>
                    <a:pt x="231" y="19"/>
                  </a:lnTo>
                  <a:lnTo>
                    <a:pt x="220" y="23"/>
                  </a:lnTo>
                  <a:lnTo>
                    <a:pt x="204" y="8"/>
                  </a:lnTo>
                  <a:lnTo>
                    <a:pt x="162" y="7"/>
                  </a:lnTo>
                  <a:lnTo>
                    <a:pt x="171" y="14"/>
                  </a:lnTo>
                  <a:lnTo>
                    <a:pt x="139" y="12"/>
                  </a:lnTo>
                  <a:lnTo>
                    <a:pt x="155" y="21"/>
                  </a:lnTo>
                  <a:lnTo>
                    <a:pt x="130" y="16"/>
                  </a:lnTo>
                  <a:lnTo>
                    <a:pt x="137" y="21"/>
                  </a:lnTo>
                  <a:lnTo>
                    <a:pt x="123" y="24"/>
                  </a:lnTo>
                  <a:lnTo>
                    <a:pt x="155" y="37"/>
                  </a:lnTo>
                  <a:lnTo>
                    <a:pt x="85" y="22"/>
                  </a:lnTo>
                  <a:lnTo>
                    <a:pt x="68" y="33"/>
                  </a:lnTo>
                  <a:lnTo>
                    <a:pt x="96" y="38"/>
                  </a:lnTo>
                  <a:lnTo>
                    <a:pt x="50" y="34"/>
                  </a:lnTo>
                  <a:lnTo>
                    <a:pt x="0" y="50"/>
                  </a:lnTo>
                </a:path>
              </a:pathLst>
            </a:custGeom>
            <a:solidFill>
              <a:srgbClr val="FFCC66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282" name="Freeform 45"/>
            <p:cNvSpPr>
              <a:spLocks noChangeAspect="1"/>
            </p:cNvSpPr>
            <p:nvPr/>
          </p:nvSpPr>
          <p:spPr bwMode="auto">
            <a:xfrm>
              <a:off x="1804" y="1955"/>
              <a:ext cx="380" cy="217"/>
            </a:xfrm>
            <a:custGeom>
              <a:avLst/>
              <a:gdLst>
                <a:gd name="T0" fmla="*/ 28611 w 414"/>
                <a:gd name="T1" fmla="*/ 2 h 279"/>
                <a:gd name="T2" fmla="*/ 28611 w 414"/>
                <a:gd name="T3" fmla="*/ 0 h 279"/>
                <a:gd name="T4" fmla="*/ 28611 w 414"/>
                <a:gd name="T5" fmla="*/ 2 h 279"/>
                <a:gd name="T6" fmla="*/ 28611 w 414"/>
                <a:gd name="T7" fmla="*/ 2 h 279"/>
                <a:gd name="T8" fmla="*/ 28611 w 414"/>
                <a:gd name="T9" fmla="*/ 2 h 279"/>
                <a:gd name="T10" fmla="*/ 28611 w 414"/>
                <a:gd name="T11" fmla="*/ 2 h 279"/>
                <a:gd name="T12" fmla="*/ 28611 w 414"/>
                <a:gd name="T13" fmla="*/ 2 h 279"/>
                <a:gd name="T14" fmla="*/ 28611 w 414"/>
                <a:gd name="T15" fmla="*/ 2 h 279"/>
                <a:gd name="T16" fmla="*/ 28611 w 414"/>
                <a:gd name="T17" fmla="*/ 2 h 279"/>
                <a:gd name="T18" fmla="*/ 28611 w 414"/>
                <a:gd name="T19" fmla="*/ 2 h 279"/>
                <a:gd name="T20" fmla="*/ 28611 w 414"/>
                <a:gd name="T21" fmla="*/ 2 h 279"/>
                <a:gd name="T22" fmla="*/ 28611 w 414"/>
                <a:gd name="T23" fmla="*/ 2 h 279"/>
                <a:gd name="T24" fmla="*/ 28611 w 414"/>
                <a:gd name="T25" fmla="*/ 2 h 279"/>
                <a:gd name="T26" fmla="*/ 28611 w 414"/>
                <a:gd name="T27" fmla="*/ 2 h 279"/>
                <a:gd name="T28" fmla="*/ 28611 w 414"/>
                <a:gd name="T29" fmla="*/ 2 h 279"/>
                <a:gd name="T30" fmla="*/ 28611 w 414"/>
                <a:gd name="T31" fmla="*/ 2 h 279"/>
                <a:gd name="T32" fmla="*/ 28611 w 414"/>
                <a:gd name="T33" fmla="*/ 2 h 279"/>
                <a:gd name="T34" fmla="*/ 28611 w 414"/>
                <a:gd name="T35" fmla="*/ 2 h 279"/>
                <a:gd name="T36" fmla="*/ 28611 w 414"/>
                <a:gd name="T37" fmla="*/ 2 h 279"/>
                <a:gd name="T38" fmla="*/ 28611 w 414"/>
                <a:gd name="T39" fmla="*/ 2 h 279"/>
                <a:gd name="T40" fmla="*/ 28611 w 414"/>
                <a:gd name="T41" fmla="*/ 2 h 279"/>
                <a:gd name="T42" fmla="*/ 28611 w 414"/>
                <a:gd name="T43" fmla="*/ 2 h 279"/>
                <a:gd name="T44" fmla="*/ 28611 w 414"/>
                <a:gd name="T45" fmla="*/ 2 h 279"/>
                <a:gd name="T46" fmla="*/ 28611 w 414"/>
                <a:gd name="T47" fmla="*/ 2 h 279"/>
                <a:gd name="T48" fmla="*/ 28611 w 414"/>
                <a:gd name="T49" fmla="*/ 2 h 279"/>
                <a:gd name="T50" fmla="*/ 28611 w 414"/>
                <a:gd name="T51" fmla="*/ 2 h 279"/>
                <a:gd name="T52" fmla="*/ 28611 w 414"/>
                <a:gd name="T53" fmla="*/ 2 h 279"/>
                <a:gd name="T54" fmla="*/ 28611 w 414"/>
                <a:gd name="T55" fmla="*/ 2 h 279"/>
                <a:gd name="T56" fmla="*/ 28611 w 414"/>
                <a:gd name="T57" fmla="*/ 2 h 279"/>
                <a:gd name="T58" fmla="*/ 28611 w 414"/>
                <a:gd name="T59" fmla="*/ 2 h 279"/>
                <a:gd name="T60" fmla="*/ 28611 w 414"/>
                <a:gd name="T61" fmla="*/ 2 h 279"/>
                <a:gd name="T62" fmla="*/ 28611 w 414"/>
                <a:gd name="T63" fmla="*/ 2 h 279"/>
                <a:gd name="T64" fmla="*/ 28611 w 414"/>
                <a:gd name="T65" fmla="*/ 2 h 279"/>
                <a:gd name="T66" fmla="*/ 28611 w 414"/>
                <a:gd name="T67" fmla="*/ 2 h 279"/>
                <a:gd name="T68" fmla="*/ 28611 w 414"/>
                <a:gd name="T69" fmla="*/ 2 h 279"/>
                <a:gd name="T70" fmla="*/ 28611 w 414"/>
                <a:gd name="T71" fmla="*/ 2 h 279"/>
                <a:gd name="T72" fmla="*/ 28611 w 414"/>
                <a:gd name="T73" fmla="*/ 2 h 279"/>
                <a:gd name="T74" fmla="*/ 28611 w 414"/>
                <a:gd name="T75" fmla="*/ 2 h 279"/>
                <a:gd name="T76" fmla="*/ 28611 w 414"/>
                <a:gd name="T77" fmla="*/ 2 h 279"/>
                <a:gd name="T78" fmla="*/ 28611 w 414"/>
                <a:gd name="T79" fmla="*/ 2 h 279"/>
                <a:gd name="T80" fmla="*/ 28611 w 414"/>
                <a:gd name="T81" fmla="*/ 2 h 279"/>
                <a:gd name="T82" fmla="*/ 28611 w 414"/>
                <a:gd name="T83" fmla="*/ 2 h 279"/>
                <a:gd name="T84" fmla="*/ 28611 w 414"/>
                <a:gd name="T85" fmla="*/ 2 h 279"/>
                <a:gd name="T86" fmla="*/ 28611 w 414"/>
                <a:gd name="T87" fmla="*/ 2 h 279"/>
                <a:gd name="T88" fmla="*/ 28611 w 414"/>
                <a:gd name="T89" fmla="*/ 2 h 279"/>
                <a:gd name="T90" fmla="*/ 28611 w 414"/>
                <a:gd name="T91" fmla="*/ 2 h 279"/>
                <a:gd name="T92" fmla="*/ 28611 w 414"/>
                <a:gd name="T93" fmla="*/ 2 h 279"/>
                <a:gd name="T94" fmla="*/ 28611 w 414"/>
                <a:gd name="T95" fmla="*/ 2 h 279"/>
                <a:gd name="T96" fmla="*/ 28611 w 414"/>
                <a:gd name="T97" fmla="*/ 2 h 279"/>
                <a:gd name="T98" fmla="*/ 28611 w 414"/>
                <a:gd name="T99" fmla="*/ 2 h 279"/>
                <a:gd name="T100" fmla="*/ 28611 w 414"/>
                <a:gd name="T101" fmla="*/ 2 h 279"/>
                <a:gd name="T102" fmla="*/ 28611 w 414"/>
                <a:gd name="T103" fmla="*/ 2 h 279"/>
                <a:gd name="T104" fmla="*/ 0 w 414"/>
                <a:gd name="T105" fmla="*/ 2 h 27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14"/>
                <a:gd name="T160" fmla="*/ 0 h 279"/>
                <a:gd name="T161" fmla="*/ 414 w 414"/>
                <a:gd name="T162" fmla="*/ 279 h 27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14" h="279">
                  <a:moveTo>
                    <a:pt x="0" y="62"/>
                  </a:moveTo>
                  <a:lnTo>
                    <a:pt x="3" y="32"/>
                  </a:lnTo>
                  <a:lnTo>
                    <a:pt x="20" y="10"/>
                  </a:lnTo>
                  <a:lnTo>
                    <a:pt x="49" y="0"/>
                  </a:lnTo>
                  <a:lnTo>
                    <a:pt x="73" y="4"/>
                  </a:lnTo>
                  <a:lnTo>
                    <a:pt x="47" y="32"/>
                  </a:lnTo>
                  <a:lnTo>
                    <a:pt x="54" y="49"/>
                  </a:lnTo>
                  <a:lnTo>
                    <a:pt x="73" y="65"/>
                  </a:lnTo>
                  <a:lnTo>
                    <a:pt x="49" y="72"/>
                  </a:lnTo>
                  <a:lnTo>
                    <a:pt x="74" y="72"/>
                  </a:lnTo>
                  <a:lnTo>
                    <a:pt x="77" y="57"/>
                  </a:lnTo>
                  <a:lnTo>
                    <a:pt x="58" y="48"/>
                  </a:lnTo>
                  <a:lnTo>
                    <a:pt x="74" y="38"/>
                  </a:lnTo>
                  <a:lnTo>
                    <a:pt x="62" y="25"/>
                  </a:lnTo>
                  <a:lnTo>
                    <a:pt x="86" y="28"/>
                  </a:lnTo>
                  <a:lnTo>
                    <a:pt x="65" y="21"/>
                  </a:lnTo>
                  <a:lnTo>
                    <a:pt x="89" y="23"/>
                  </a:lnTo>
                  <a:lnTo>
                    <a:pt x="72" y="14"/>
                  </a:lnTo>
                  <a:lnTo>
                    <a:pt x="92" y="14"/>
                  </a:lnTo>
                  <a:lnTo>
                    <a:pt x="105" y="4"/>
                  </a:lnTo>
                  <a:lnTo>
                    <a:pt x="122" y="4"/>
                  </a:lnTo>
                  <a:lnTo>
                    <a:pt x="123" y="16"/>
                  </a:lnTo>
                  <a:lnTo>
                    <a:pt x="135" y="21"/>
                  </a:lnTo>
                  <a:lnTo>
                    <a:pt x="131" y="49"/>
                  </a:lnTo>
                  <a:lnTo>
                    <a:pt x="147" y="36"/>
                  </a:lnTo>
                  <a:lnTo>
                    <a:pt x="157" y="42"/>
                  </a:lnTo>
                  <a:lnTo>
                    <a:pt x="179" y="29"/>
                  </a:lnTo>
                  <a:lnTo>
                    <a:pt x="213" y="36"/>
                  </a:lnTo>
                  <a:lnTo>
                    <a:pt x="228" y="49"/>
                  </a:lnTo>
                  <a:lnTo>
                    <a:pt x="218" y="57"/>
                  </a:lnTo>
                  <a:lnTo>
                    <a:pt x="238" y="53"/>
                  </a:lnTo>
                  <a:lnTo>
                    <a:pt x="231" y="61"/>
                  </a:lnTo>
                  <a:lnTo>
                    <a:pt x="244" y="65"/>
                  </a:lnTo>
                  <a:lnTo>
                    <a:pt x="254" y="56"/>
                  </a:lnTo>
                  <a:lnTo>
                    <a:pt x="269" y="61"/>
                  </a:lnTo>
                  <a:lnTo>
                    <a:pt x="273" y="69"/>
                  </a:lnTo>
                  <a:lnTo>
                    <a:pt x="260" y="72"/>
                  </a:lnTo>
                  <a:lnTo>
                    <a:pt x="280" y="72"/>
                  </a:lnTo>
                  <a:lnTo>
                    <a:pt x="277" y="82"/>
                  </a:lnTo>
                  <a:lnTo>
                    <a:pt x="291" y="77"/>
                  </a:lnTo>
                  <a:lnTo>
                    <a:pt x="283" y="86"/>
                  </a:lnTo>
                  <a:lnTo>
                    <a:pt x="312" y="83"/>
                  </a:lnTo>
                  <a:lnTo>
                    <a:pt x="295" y="92"/>
                  </a:lnTo>
                  <a:lnTo>
                    <a:pt x="309" y="92"/>
                  </a:lnTo>
                  <a:lnTo>
                    <a:pt x="304" y="99"/>
                  </a:lnTo>
                  <a:lnTo>
                    <a:pt x="317" y="90"/>
                  </a:lnTo>
                  <a:lnTo>
                    <a:pt x="330" y="100"/>
                  </a:lnTo>
                  <a:lnTo>
                    <a:pt x="306" y="107"/>
                  </a:lnTo>
                  <a:lnTo>
                    <a:pt x="340" y="114"/>
                  </a:lnTo>
                  <a:lnTo>
                    <a:pt x="311" y="116"/>
                  </a:lnTo>
                  <a:lnTo>
                    <a:pt x="322" y="121"/>
                  </a:lnTo>
                  <a:lnTo>
                    <a:pt x="314" y="130"/>
                  </a:lnTo>
                  <a:lnTo>
                    <a:pt x="347" y="146"/>
                  </a:lnTo>
                  <a:lnTo>
                    <a:pt x="364" y="143"/>
                  </a:lnTo>
                  <a:lnTo>
                    <a:pt x="373" y="163"/>
                  </a:lnTo>
                  <a:lnTo>
                    <a:pt x="390" y="161"/>
                  </a:lnTo>
                  <a:lnTo>
                    <a:pt x="387" y="169"/>
                  </a:lnTo>
                  <a:lnTo>
                    <a:pt x="413" y="174"/>
                  </a:lnTo>
                  <a:lnTo>
                    <a:pt x="410" y="184"/>
                  </a:lnTo>
                  <a:lnTo>
                    <a:pt x="397" y="183"/>
                  </a:lnTo>
                  <a:lnTo>
                    <a:pt x="403" y="190"/>
                  </a:lnTo>
                  <a:lnTo>
                    <a:pt x="396" y="199"/>
                  </a:lnTo>
                  <a:lnTo>
                    <a:pt x="384" y="195"/>
                  </a:lnTo>
                  <a:lnTo>
                    <a:pt x="382" y="215"/>
                  </a:lnTo>
                  <a:lnTo>
                    <a:pt x="335" y="178"/>
                  </a:lnTo>
                  <a:lnTo>
                    <a:pt x="317" y="182"/>
                  </a:lnTo>
                  <a:lnTo>
                    <a:pt x="330" y="191"/>
                  </a:lnTo>
                  <a:lnTo>
                    <a:pt x="320" y="199"/>
                  </a:lnTo>
                  <a:lnTo>
                    <a:pt x="328" y="199"/>
                  </a:lnTo>
                  <a:lnTo>
                    <a:pt x="338" y="217"/>
                  </a:lnTo>
                  <a:lnTo>
                    <a:pt x="361" y="221"/>
                  </a:lnTo>
                  <a:lnTo>
                    <a:pt x="359" y="231"/>
                  </a:lnTo>
                  <a:lnTo>
                    <a:pt x="371" y="240"/>
                  </a:lnTo>
                  <a:lnTo>
                    <a:pt x="365" y="264"/>
                  </a:lnTo>
                  <a:lnTo>
                    <a:pt x="306" y="240"/>
                  </a:lnTo>
                  <a:lnTo>
                    <a:pt x="346" y="278"/>
                  </a:lnTo>
                  <a:lnTo>
                    <a:pt x="271" y="256"/>
                  </a:lnTo>
                  <a:lnTo>
                    <a:pt x="260" y="243"/>
                  </a:lnTo>
                  <a:lnTo>
                    <a:pt x="270" y="242"/>
                  </a:lnTo>
                  <a:lnTo>
                    <a:pt x="247" y="234"/>
                  </a:lnTo>
                  <a:lnTo>
                    <a:pt x="239" y="220"/>
                  </a:lnTo>
                  <a:lnTo>
                    <a:pt x="222" y="215"/>
                  </a:lnTo>
                  <a:lnTo>
                    <a:pt x="220" y="225"/>
                  </a:lnTo>
                  <a:lnTo>
                    <a:pt x="209" y="220"/>
                  </a:lnTo>
                  <a:lnTo>
                    <a:pt x="193" y="229"/>
                  </a:lnTo>
                  <a:lnTo>
                    <a:pt x="172" y="220"/>
                  </a:lnTo>
                  <a:lnTo>
                    <a:pt x="183" y="203"/>
                  </a:lnTo>
                  <a:lnTo>
                    <a:pt x="238" y="203"/>
                  </a:lnTo>
                  <a:lnTo>
                    <a:pt x="225" y="186"/>
                  </a:lnTo>
                  <a:lnTo>
                    <a:pt x="255" y="161"/>
                  </a:lnTo>
                  <a:lnTo>
                    <a:pt x="234" y="129"/>
                  </a:lnTo>
                  <a:lnTo>
                    <a:pt x="219" y="125"/>
                  </a:lnTo>
                  <a:lnTo>
                    <a:pt x="227" y="120"/>
                  </a:lnTo>
                  <a:lnTo>
                    <a:pt x="193" y="129"/>
                  </a:lnTo>
                  <a:lnTo>
                    <a:pt x="193" y="120"/>
                  </a:lnTo>
                  <a:lnTo>
                    <a:pt x="206" y="114"/>
                  </a:lnTo>
                  <a:lnTo>
                    <a:pt x="180" y="102"/>
                  </a:lnTo>
                  <a:lnTo>
                    <a:pt x="179" y="92"/>
                  </a:lnTo>
                  <a:lnTo>
                    <a:pt x="156" y="87"/>
                  </a:lnTo>
                  <a:lnTo>
                    <a:pt x="162" y="100"/>
                  </a:lnTo>
                  <a:lnTo>
                    <a:pt x="121" y="95"/>
                  </a:lnTo>
                  <a:lnTo>
                    <a:pt x="131" y="103"/>
                  </a:lnTo>
                  <a:lnTo>
                    <a:pt x="27" y="90"/>
                  </a:lnTo>
                  <a:lnTo>
                    <a:pt x="9" y="72"/>
                  </a:lnTo>
                  <a:lnTo>
                    <a:pt x="41" y="73"/>
                  </a:lnTo>
                  <a:lnTo>
                    <a:pt x="0" y="62"/>
                  </a:lnTo>
                </a:path>
              </a:pathLst>
            </a:custGeom>
            <a:solidFill>
              <a:srgbClr val="FFCC66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283" name="Freeform 46"/>
            <p:cNvSpPr>
              <a:spLocks noChangeAspect="1"/>
            </p:cNvSpPr>
            <p:nvPr/>
          </p:nvSpPr>
          <p:spPr bwMode="auto">
            <a:xfrm>
              <a:off x="1841" y="2105"/>
              <a:ext cx="89" cy="48"/>
            </a:xfrm>
            <a:custGeom>
              <a:avLst/>
              <a:gdLst>
                <a:gd name="T0" fmla="*/ 0 w 97"/>
                <a:gd name="T1" fmla="*/ 2 h 61"/>
                <a:gd name="T2" fmla="*/ 27221 w 97"/>
                <a:gd name="T3" fmla="*/ 2 h 61"/>
                <a:gd name="T4" fmla="*/ 27221 w 97"/>
                <a:gd name="T5" fmla="*/ 0 h 61"/>
                <a:gd name="T6" fmla="*/ 27221 w 97"/>
                <a:gd name="T7" fmla="*/ 2 h 61"/>
                <a:gd name="T8" fmla="*/ 27221 w 97"/>
                <a:gd name="T9" fmla="*/ 2 h 61"/>
                <a:gd name="T10" fmla="*/ 27221 w 97"/>
                <a:gd name="T11" fmla="*/ 2 h 61"/>
                <a:gd name="T12" fmla="*/ 27221 w 97"/>
                <a:gd name="T13" fmla="*/ 2 h 61"/>
                <a:gd name="T14" fmla="*/ 27221 w 97"/>
                <a:gd name="T15" fmla="*/ 2 h 61"/>
                <a:gd name="T16" fmla="*/ 27221 w 97"/>
                <a:gd name="T17" fmla="*/ 2 h 61"/>
                <a:gd name="T18" fmla="*/ 27221 w 97"/>
                <a:gd name="T19" fmla="*/ 2 h 61"/>
                <a:gd name="T20" fmla="*/ 0 w 97"/>
                <a:gd name="T21" fmla="*/ 2 h 6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7"/>
                <a:gd name="T34" fmla="*/ 0 h 61"/>
                <a:gd name="T35" fmla="*/ 97 w 97"/>
                <a:gd name="T36" fmla="*/ 61 h 6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7" h="61">
                  <a:moveTo>
                    <a:pt x="0" y="49"/>
                  </a:moveTo>
                  <a:lnTo>
                    <a:pt x="14" y="37"/>
                  </a:lnTo>
                  <a:lnTo>
                    <a:pt x="24" y="0"/>
                  </a:lnTo>
                  <a:lnTo>
                    <a:pt x="32" y="13"/>
                  </a:lnTo>
                  <a:lnTo>
                    <a:pt x="54" y="17"/>
                  </a:lnTo>
                  <a:lnTo>
                    <a:pt x="96" y="44"/>
                  </a:lnTo>
                  <a:lnTo>
                    <a:pt x="90" y="54"/>
                  </a:lnTo>
                  <a:lnTo>
                    <a:pt x="52" y="41"/>
                  </a:lnTo>
                  <a:lnTo>
                    <a:pt x="28" y="60"/>
                  </a:lnTo>
                  <a:lnTo>
                    <a:pt x="22" y="44"/>
                  </a:lnTo>
                  <a:lnTo>
                    <a:pt x="0" y="49"/>
                  </a:lnTo>
                </a:path>
              </a:pathLst>
            </a:custGeom>
            <a:solidFill>
              <a:srgbClr val="DDDDDD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284" name="Freeform 47"/>
            <p:cNvSpPr>
              <a:spLocks noChangeAspect="1"/>
            </p:cNvSpPr>
            <p:nvPr/>
          </p:nvSpPr>
          <p:spPr bwMode="auto">
            <a:xfrm>
              <a:off x="2211" y="2327"/>
              <a:ext cx="90" cy="71"/>
            </a:xfrm>
            <a:custGeom>
              <a:avLst/>
              <a:gdLst>
                <a:gd name="T0" fmla="*/ 0 w 98"/>
                <a:gd name="T1" fmla="*/ 2 h 89"/>
                <a:gd name="T2" fmla="*/ 30695 w 98"/>
                <a:gd name="T3" fmla="*/ 2 h 89"/>
                <a:gd name="T4" fmla="*/ 30695 w 98"/>
                <a:gd name="T5" fmla="*/ 0 h 89"/>
                <a:gd name="T6" fmla="*/ 30695 w 98"/>
                <a:gd name="T7" fmla="*/ 2 h 89"/>
                <a:gd name="T8" fmla="*/ 30695 w 98"/>
                <a:gd name="T9" fmla="*/ 2 h 89"/>
                <a:gd name="T10" fmla="*/ 30695 w 98"/>
                <a:gd name="T11" fmla="*/ 2 h 89"/>
                <a:gd name="T12" fmla="*/ 30695 w 98"/>
                <a:gd name="T13" fmla="*/ 2 h 89"/>
                <a:gd name="T14" fmla="*/ 30695 w 98"/>
                <a:gd name="T15" fmla="*/ 2 h 89"/>
                <a:gd name="T16" fmla="*/ 30695 w 98"/>
                <a:gd name="T17" fmla="*/ 2 h 89"/>
                <a:gd name="T18" fmla="*/ 30695 w 98"/>
                <a:gd name="T19" fmla="*/ 2 h 89"/>
                <a:gd name="T20" fmla="*/ 30695 w 98"/>
                <a:gd name="T21" fmla="*/ 2 h 89"/>
                <a:gd name="T22" fmla="*/ 30695 w 98"/>
                <a:gd name="T23" fmla="*/ 2 h 89"/>
                <a:gd name="T24" fmla="*/ 30695 w 98"/>
                <a:gd name="T25" fmla="*/ 2 h 89"/>
                <a:gd name="T26" fmla="*/ 30695 w 98"/>
                <a:gd name="T27" fmla="*/ 2 h 89"/>
                <a:gd name="T28" fmla="*/ 30695 w 98"/>
                <a:gd name="T29" fmla="*/ 2 h 89"/>
                <a:gd name="T30" fmla="*/ 30695 w 98"/>
                <a:gd name="T31" fmla="*/ 2 h 89"/>
                <a:gd name="T32" fmla="*/ 30695 w 98"/>
                <a:gd name="T33" fmla="*/ 2 h 89"/>
                <a:gd name="T34" fmla="*/ 30695 w 98"/>
                <a:gd name="T35" fmla="*/ 2 h 89"/>
                <a:gd name="T36" fmla="*/ 30695 w 98"/>
                <a:gd name="T37" fmla="*/ 2 h 89"/>
                <a:gd name="T38" fmla="*/ 30695 w 98"/>
                <a:gd name="T39" fmla="*/ 2 h 89"/>
                <a:gd name="T40" fmla="*/ 0 w 98"/>
                <a:gd name="T41" fmla="*/ 2 h 8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8"/>
                <a:gd name="T64" fmla="*/ 0 h 89"/>
                <a:gd name="T65" fmla="*/ 98 w 98"/>
                <a:gd name="T66" fmla="*/ 89 h 8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8" h="89">
                  <a:moveTo>
                    <a:pt x="0" y="69"/>
                  </a:moveTo>
                  <a:lnTo>
                    <a:pt x="40" y="5"/>
                  </a:lnTo>
                  <a:lnTo>
                    <a:pt x="56" y="0"/>
                  </a:lnTo>
                  <a:lnTo>
                    <a:pt x="37" y="35"/>
                  </a:lnTo>
                  <a:lnTo>
                    <a:pt x="49" y="27"/>
                  </a:lnTo>
                  <a:lnTo>
                    <a:pt x="58" y="42"/>
                  </a:lnTo>
                  <a:lnTo>
                    <a:pt x="84" y="42"/>
                  </a:lnTo>
                  <a:lnTo>
                    <a:pt x="78" y="55"/>
                  </a:lnTo>
                  <a:lnTo>
                    <a:pt x="91" y="54"/>
                  </a:lnTo>
                  <a:lnTo>
                    <a:pt x="82" y="68"/>
                  </a:lnTo>
                  <a:lnTo>
                    <a:pt x="94" y="60"/>
                  </a:lnTo>
                  <a:lnTo>
                    <a:pt x="97" y="74"/>
                  </a:lnTo>
                  <a:lnTo>
                    <a:pt x="85" y="88"/>
                  </a:lnTo>
                  <a:lnTo>
                    <a:pt x="84" y="78"/>
                  </a:lnTo>
                  <a:lnTo>
                    <a:pt x="77" y="83"/>
                  </a:lnTo>
                  <a:lnTo>
                    <a:pt x="77" y="66"/>
                  </a:lnTo>
                  <a:lnTo>
                    <a:pt x="54" y="83"/>
                  </a:lnTo>
                  <a:lnTo>
                    <a:pt x="67" y="71"/>
                  </a:lnTo>
                  <a:lnTo>
                    <a:pt x="48" y="73"/>
                  </a:lnTo>
                  <a:lnTo>
                    <a:pt x="53" y="67"/>
                  </a:lnTo>
                  <a:lnTo>
                    <a:pt x="0" y="69"/>
                  </a:lnTo>
                </a:path>
              </a:pathLst>
            </a:custGeom>
            <a:solidFill>
              <a:srgbClr val="DDDDDD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285" name="Freeform 48"/>
            <p:cNvSpPr>
              <a:spLocks noChangeAspect="1"/>
            </p:cNvSpPr>
            <p:nvPr/>
          </p:nvSpPr>
          <p:spPr bwMode="auto">
            <a:xfrm>
              <a:off x="3184" y="2811"/>
              <a:ext cx="176" cy="89"/>
            </a:xfrm>
            <a:custGeom>
              <a:avLst/>
              <a:gdLst>
                <a:gd name="T0" fmla="*/ 0 w 189"/>
                <a:gd name="T1" fmla="*/ 2 h 111"/>
                <a:gd name="T2" fmla="*/ 189490 w 189"/>
                <a:gd name="T3" fmla="*/ 2 h 111"/>
                <a:gd name="T4" fmla="*/ 189490 w 189"/>
                <a:gd name="T5" fmla="*/ 2 h 111"/>
                <a:gd name="T6" fmla="*/ 189490 w 189"/>
                <a:gd name="T7" fmla="*/ 2 h 111"/>
                <a:gd name="T8" fmla="*/ 189490 w 189"/>
                <a:gd name="T9" fmla="*/ 2 h 111"/>
                <a:gd name="T10" fmla="*/ 189490 w 189"/>
                <a:gd name="T11" fmla="*/ 0 h 111"/>
                <a:gd name="T12" fmla="*/ 189490 w 189"/>
                <a:gd name="T13" fmla="*/ 2 h 111"/>
                <a:gd name="T14" fmla="*/ 189490 w 189"/>
                <a:gd name="T15" fmla="*/ 2 h 111"/>
                <a:gd name="T16" fmla="*/ 189490 w 189"/>
                <a:gd name="T17" fmla="*/ 2 h 111"/>
                <a:gd name="T18" fmla="*/ 189490 w 189"/>
                <a:gd name="T19" fmla="*/ 2 h 111"/>
                <a:gd name="T20" fmla="*/ 189490 w 189"/>
                <a:gd name="T21" fmla="*/ 2 h 111"/>
                <a:gd name="T22" fmla="*/ 189490 w 189"/>
                <a:gd name="T23" fmla="*/ 2 h 111"/>
                <a:gd name="T24" fmla="*/ 189490 w 189"/>
                <a:gd name="T25" fmla="*/ 2 h 111"/>
                <a:gd name="T26" fmla="*/ 189490 w 189"/>
                <a:gd name="T27" fmla="*/ 2 h 111"/>
                <a:gd name="T28" fmla="*/ 0 w 189"/>
                <a:gd name="T29" fmla="*/ 2 h 11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9"/>
                <a:gd name="T46" fmla="*/ 0 h 111"/>
                <a:gd name="T47" fmla="*/ 189 w 189"/>
                <a:gd name="T48" fmla="*/ 111 h 11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9" h="111">
                  <a:moveTo>
                    <a:pt x="0" y="83"/>
                  </a:moveTo>
                  <a:lnTo>
                    <a:pt x="13" y="49"/>
                  </a:lnTo>
                  <a:lnTo>
                    <a:pt x="60" y="40"/>
                  </a:lnTo>
                  <a:lnTo>
                    <a:pt x="65" y="28"/>
                  </a:lnTo>
                  <a:lnTo>
                    <a:pt x="87" y="25"/>
                  </a:lnTo>
                  <a:lnTo>
                    <a:pt x="119" y="0"/>
                  </a:lnTo>
                  <a:lnTo>
                    <a:pt x="130" y="29"/>
                  </a:lnTo>
                  <a:lnTo>
                    <a:pt x="153" y="40"/>
                  </a:lnTo>
                  <a:lnTo>
                    <a:pt x="188" y="80"/>
                  </a:lnTo>
                  <a:lnTo>
                    <a:pt x="102" y="91"/>
                  </a:lnTo>
                  <a:lnTo>
                    <a:pt x="73" y="80"/>
                  </a:lnTo>
                  <a:lnTo>
                    <a:pt x="60" y="99"/>
                  </a:lnTo>
                  <a:lnTo>
                    <a:pt x="36" y="99"/>
                  </a:lnTo>
                  <a:lnTo>
                    <a:pt x="23" y="110"/>
                  </a:lnTo>
                  <a:lnTo>
                    <a:pt x="0" y="83"/>
                  </a:lnTo>
                </a:path>
              </a:pathLst>
            </a:custGeom>
            <a:solidFill>
              <a:srgbClr val="DDDDDD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286" name="Freeform 49"/>
            <p:cNvSpPr>
              <a:spLocks noChangeAspect="1"/>
            </p:cNvSpPr>
            <p:nvPr/>
          </p:nvSpPr>
          <p:spPr bwMode="auto">
            <a:xfrm>
              <a:off x="4051" y="2825"/>
              <a:ext cx="24" cy="42"/>
            </a:xfrm>
            <a:custGeom>
              <a:avLst/>
              <a:gdLst>
                <a:gd name="T0" fmla="*/ 0 w 27"/>
                <a:gd name="T1" fmla="*/ 0 h 52"/>
                <a:gd name="T2" fmla="*/ 428 w 27"/>
                <a:gd name="T3" fmla="*/ 2 h 52"/>
                <a:gd name="T4" fmla="*/ 428 w 27"/>
                <a:gd name="T5" fmla="*/ 2 h 52"/>
                <a:gd name="T6" fmla="*/ 428 w 27"/>
                <a:gd name="T7" fmla="*/ 2 h 52"/>
                <a:gd name="T8" fmla="*/ 0 w 27"/>
                <a:gd name="T9" fmla="*/ 0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52"/>
                <a:gd name="T17" fmla="*/ 27 w 27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52">
                  <a:moveTo>
                    <a:pt x="0" y="0"/>
                  </a:moveTo>
                  <a:lnTo>
                    <a:pt x="5" y="51"/>
                  </a:lnTo>
                  <a:lnTo>
                    <a:pt x="26" y="41"/>
                  </a:lnTo>
                  <a:lnTo>
                    <a:pt x="16" y="11"/>
                  </a:lnTo>
                  <a:lnTo>
                    <a:pt x="0" y="0"/>
                  </a:lnTo>
                </a:path>
              </a:pathLst>
            </a:custGeom>
            <a:solidFill>
              <a:srgbClr val="DDDDDD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287" name="Freeform 50"/>
            <p:cNvSpPr>
              <a:spLocks noChangeAspect="1"/>
            </p:cNvSpPr>
            <p:nvPr/>
          </p:nvSpPr>
          <p:spPr bwMode="auto">
            <a:xfrm>
              <a:off x="3172" y="2677"/>
              <a:ext cx="141" cy="174"/>
            </a:xfrm>
            <a:custGeom>
              <a:avLst/>
              <a:gdLst>
                <a:gd name="T0" fmla="*/ 0 w 155"/>
                <a:gd name="T1" fmla="*/ 2 h 224"/>
                <a:gd name="T2" fmla="*/ 8834 w 155"/>
                <a:gd name="T3" fmla="*/ 2 h 224"/>
                <a:gd name="T4" fmla="*/ 8834 w 155"/>
                <a:gd name="T5" fmla="*/ 2 h 224"/>
                <a:gd name="T6" fmla="*/ 8834 w 155"/>
                <a:gd name="T7" fmla="*/ 2 h 224"/>
                <a:gd name="T8" fmla="*/ 8834 w 155"/>
                <a:gd name="T9" fmla="*/ 2 h 224"/>
                <a:gd name="T10" fmla="*/ 8834 w 155"/>
                <a:gd name="T11" fmla="*/ 2 h 224"/>
                <a:gd name="T12" fmla="*/ 8834 w 155"/>
                <a:gd name="T13" fmla="*/ 2 h 224"/>
                <a:gd name="T14" fmla="*/ 8834 w 155"/>
                <a:gd name="T15" fmla="*/ 2 h 224"/>
                <a:gd name="T16" fmla="*/ 8834 w 155"/>
                <a:gd name="T17" fmla="*/ 2 h 224"/>
                <a:gd name="T18" fmla="*/ 8834 w 155"/>
                <a:gd name="T19" fmla="*/ 2 h 224"/>
                <a:gd name="T20" fmla="*/ 8834 w 155"/>
                <a:gd name="T21" fmla="*/ 2 h 224"/>
                <a:gd name="T22" fmla="*/ 8834 w 155"/>
                <a:gd name="T23" fmla="*/ 2 h 224"/>
                <a:gd name="T24" fmla="*/ 8834 w 155"/>
                <a:gd name="T25" fmla="*/ 2 h 224"/>
                <a:gd name="T26" fmla="*/ 8834 w 155"/>
                <a:gd name="T27" fmla="*/ 2 h 224"/>
                <a:gd name="T28" fmla="*/ 8834 w 155"/>
                <a:gd name="T29" fmla="*/ 0 h 224"/>
                <a:gd name="T30" fmla="*/ 8834 w 155"/>
                <a:gd name="T31" fmla="*/ 2 h 224"/>
                <a:gd name="T32" fmla="*/ 8834 w 155"/>
                <a:gd name="T33" fmla="*/ 2 h 224"/>
                <a:gd name="T34" fmla="*/ 8834 w 155"/>
                <a:gd name="T35" fmla="*/ 2 h 224"/>
                <a:gd name="T36" fmla="*/ 8834 w 155"/>
                <a:gd name="T37" fmla="*/ 2 h 224"/>
                <a:gd name="T38" fmla="*/ 0 w 155"/>
                <a:gd name="T39" fmla="*/ 2 h 22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5"/>
                <a:gd name="T61" fmla="*/ 0 h 224"/>
                <a:gd name="T62" fmla="*/ 155 w 155"/>
                <a:gd name="T63" fmla="*/ 224 h 22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5" h="224">
                  <a:moveTo>
                    <a:pt x="0" y="127"/>
                  </a:moveTo>
                  <a:lnTo>
                    <a:pt x="23" y="139"/>
                  </a:lnTo>
                  <a:lnTo>
                    <a:pt x="16" y="150"/>
                  </a:lnTo>
                  <a:lnTo>
                    <a:pt x="28" y="187"/>
                  </a:lnTo>
                  <a:lnTo>
                    <a:pt x="10" y="193"/>
                  </a:lnTo>
                  <a:lnTo>
                    <a:pt x="29" y="223"/>
                  </a:lnTo>
                  <a:lnTo>
                    <a:pt x="76" y="214"/>
                  </a:lnTo>
                  <a:lnTo>
                    <a:pt x="81" y="202"/>
                  </a:lnTo>
                  <a:lnTo>
                    <a:pt x="103" y="199"/>
                  </a:lnTo>
                  <a:lnTo>
                    <a:pt x="135" y="174"/>
                  </a:lnTo>
                  <a:lnTo>
                    <a:pt x="123" y="147"/>
                  </a:lnTo>
                  <a:lnTo>
                    <a:pt x="139" y="110"/>
                  </a:lnTo>
                  <a:lnTo>
                    <a:pt x="153" y="107"/>
                  </a:lnTo>
                  <a:lnTo>
                    <a:pt x="154" y="56"/>
                  </a:lnTo>
                  <a:lnTo>
                    <a:pt x="39" y="0"/>
                  </a:lnTo>
                  <a:lnTo>
                    <a:pt x="24" y="5"/>
                  </a:lnTo>
                  <a:lnTo>
                    <a:pt x="24" y="27"/>
                  </a:lnTo>
                  <a:lnTo>
                    <a:pt x="39" y="42"/>
                  </a:lnTo>
                  <a:lnTo>
                    <a:pt x="29" y="91"/>
                  </a:lnTo>
                  <a:lnTo>
                    <a:pt x="0" y="127"/>
                  </a:lnTo>
                </a:path>
              </a:pathLst>
            </a:custGeom>
            <a:solidFill>
              <a:srgbClr val="DDDDDD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288" name="Freeform 51"/>
            <p:cNvSpPr>
              <a:spLocks noChangeAspect="1"/>
            </p:cNvSpPr>
            <p:nvPr/>
          </p:nvSpPr>
          <p:spPr bwMode="auto">
            <a:xfrm>
              <a:off x="1997" y="3117"/>
              <a:ext cx="113" cy="447"/>
            </a:xfrm>
            <a:custGeom>
              <a:avLst/>
              <a:gdLst>
                <a:gd name="T0" fmla="*/ 0 w 122"/>
                <a:gd name="T1" fmla="*/ 2 h 570"/>
                <a:gd name="T2" fmla="*/ 93771 w 122"/>
                <a:gd name="T3" fmla="*/ 2 h 570"/>
                <a:gd name="T4" fmla="*/ 93771 w 122"/>
                <a:gd name="T5" fmla="*/ 2 h 570"/>
                <a:gd name="T6" fmla="*/ 93771 w 122"/>
                <a:gd name="T7" fmla="*/ 2 h 570"/>
                <a:gd name="T8" fmla="*/ 93771 w 122"/>
                <a:gd name="T9" fmla="*/ 2 h 570"/>
                <a:gd name="T10" fmla="*/ 93771 w 122"/>
                <a:gd name="T11" fmla="*/ 2 h 570"/>
                <a:gd name="T12" fmla="*/ 93771 w 122"/>
                <a:gd name="T13" fmla="*/ 2 h 570"/>
                <a:gd name="T14" fmla="*/ 93771 w 122"/>
                <a:gd name="T15" fmla="*/ 2 h 570"/>
                <a:gd name="T16" fmla="*/ 93771 w 122"/>
                <a:gd name="T17" fmla="*/ 2 h 570"/>
                <a:gd name="T18" fmla="*/ 93771 w 122"/>
                <a:gd name="T19" fmla="*/ 2 h 570"/>
                <a:gd name="T20" fmla="*/ 93771 w 122"/>
                <a:gd name="T21" fmla="*/ 2 h 570"/>
                <a:gd name="T22" fmla="*/ 93771 w 122"/>
                <a:gd name="T23" fmla="*/ 2 h 570"/>
                <a:gd name="T24" fmla="*/ 93771 w 122"/>
                <a:gd name="T25" fmla="*/ 0 h 570"/>
                <a:gd name="T26" fmla="*/ 93771 w 122"/>
                <a:gd name="T27" fmla="*/ 2 h 570"/>
                <a:gd name="T28" fmla="*/ 93771 w 122"/>
                <a:gd name="T29" fmla="*/ 2 h 570"/>
                <a:gd name="T30" fmla="*/ 93771 w 122"/>
                <a:gd name="T31" fmla="*/ 2 h 570"/>
                <a:gd name="T32" fmla="*/ 93771 w 122"/>
                <a:gd name="T33" fmla="*/ 2 h 570"/>
                <a:gd name="T34" fmla="*/ 93771 w 122"/>
                <a:gd name="T35" fmla="*/ 2 h 570"/>
                <a:gd name="T36" fmla="*/ 93771 w 122"/>
                <a:gd name="T37" fmla="*/ 2 h 570"/>
                <a:gd name="T38" fmla="*/ 93771 w 122"/>
                <a:gd name="T39" fmla="*/ 2 h 570"/>
                <a:gd name="T40" fmla="*/ 93771 w 122"/>
                <a:gd name="T41" fmla="*/ 2 h 570"/>
                <a:gd name="T42" fmla="*/ 93771 w 122"/>
                <a:gd name="T43" fmla="*/ 2 h 570"/>
                <a:gd name="T44" fmla="*/ 93771 w 122"/>
                <a:gd name="T45" fmla="*/ 2 h 570"/>
                <a:gd name="T46" fmla="*/ 93771 w 122"/>
                <a:gd name="T47" fmla="*/ 2 h 570"/>
                <a:gd name="T48" fmla="*/ 93771 w 122"/>
                <a:gd name="T49" fmla="*/ 2 h 570"/>
                <a:gd name="T50" fmla="*/ 93771 w 122"/>
                <a:gd name="T51" fmla="*/ 2 h 570"/>
                <a:gd name="T52" fmla="*/ 93771 w 122"/>
                <a:gd name="T53" fmla="*/ 2 h 570"/>
                <a:gd name="T54" fmla="*/ 93771 w 122"/>
                <a:gd name="T55" fmla="*/ 2 h 570"/>
                <a:gd name="T56" fmla="*/ 93771 w 122"/>
                <a:gd name="T57" fmla="*/ 2 h 570"/>
                <a:gd name="T58" fmla="*/ 93771 w 122"/>
                <a:gd name="T59" fmla="*/ 2 h 570"/>
                <a:gd name="T60" fmla="*/ 93771 w 122"/>
                <a:gd name="T61" fmla="*/ 2 h 570"/>
                <a:gd name="T62" fmla="*/ 93771 w 122"/>
                <a:gd name="T63" fmla="*/ 2 h 570"/>
                <a:gd name="T64" fmla="*/ 93771 w 122"/>
                <a:gd name="T65" fmla="*/ 2 h 570"/>
                <a:gd name="T66" fmla="*/ 93771 w 122"/>
                <a:gd name="T67" fmla="*/ 2 h 570"/>
                <a:gd name="T68" fmla="*/ 93771 w 122"/>
                <a:gd name="T69" fmla="*/ 2 h 570"/>
                <a:gd name="T70" fmla="*/ 93771 w 122"/>
                <a:gd name="T71" fmla="*/ 2 h 570"/>
                <a:gd name="T72" fmla="*/ 93771 w 122"/>
                <a:gd name="T73" fmla="*/ 2 h 570"/>
                <a:gd name="T74" fmla="*/ 93771 w 122"/>
                <a:gd name="T75" fmla="*/ 2 h 570"/>
                <a:gd name="T76" fmla="*/ 93771 w 122"/>
                <a:gd name="T77" fmla="*/ 2 h 570"/>
                <a:gd name="T78" fmla="*/ 93771 w 122"/>
                <a:gd name="T79" fmla="*/ 2 h 570"/>
                <a:gd name="T80" fmla="*/ 93771 w 122"/>
                <a:gd name="T81" fmla="*/ 2 h 570"/>
                <a:gd name="T82" fmla="*/ 93771 w 122"/>
                <a:gd name="T83" fmla="*/ 2 h 570"/>
                <a:gd name="T84" fmla="*/ 93771 w 122"/>
                <a:gd name="T85" fmla="*/ 2 h 570"/>
                <a:gd name="T86" fmla="*/ 93771 w 122"/>
                <a:gd name="T87" fmla="*/ 2 h 570"/>
                <a:gd name="T88" fmla="*/ 93771 w 122"/>
                <a:gd name="T89" fmla="*/ 2 h 570"/>
                <a:gd name="T90" fmla="*/ 93771 w 122"/>
                <a:gd name="T91" fmla="*/ 2 h 570"/>
                <a:gd name="T92" fmla="*/ 93771 w 122"/>
                <a:gd name="T93" fmla="*/ 2 h 570"/>
                <a:gd name="T94" fmla="*/ 0 w 122"/>
                <a:gd name="T95" fmla="*/ 2 h 57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2"/>
                <a:gd name="T145" fmla="*/ 0 h 570"/>
                <a:gd name="T146" fmla="*/ 122 w 122"/>
                <a:gd name="T147" fmla="*/ 570 h 57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2" h="570">
                  <a:moveTo>
                    <a:pt x="0" y="444"/>
                  </a:moveTo>
                  <a:lnTo>
                    <a:pt x="10" y="429"/>
                  </a:lnTo>
                  <a:lnTo>
                    <a:pt x="26" y="441"/>
                  </a:lnTo>
                  <a:lnTo>
                    <a:pt x="42" y="411"/>
                  </a:lnTo>
                  <a:lnTo>
                    <a:pt x="35" y="400"/>
                  </a:lnTo>
                  <a:lnTo>
                    <a:pt x="48" y="359"/>
                  </a:lnTo>
                  <a:lnTo>
                    <a:pt x="26" y="356"/>
                  </a:lnTo>
                  <a:lnTo>
                    <a:pt x="29" y="291"/>
                  </a:lnTo>
                  <a:lnTo>
                    <a:pt x="59" y="223"/>
                  </a:lnTo>
                  <a:lnTo>
                    <a:pt x="58" y="165"/>
                  </a:lnTo>
                  <a:lnTo>
                    <a:pt x="79" y="57"/>
                  </a:lnTo>
                  <a:lnTo>
                    <a:pt x="73" y="9"/>
                  </a:lnTo>
                  <a:lnTo>
                    <a:pt x="86" y="0"/>
                  </a:lnTo>
                  <a:lnTo>
                    <a:pt x="101" y="24"/>
                  </a:lnTo>
                  <a:lnTo>
                    <a:pt x="110" y="75"/>
                  </a:lnTo>
                  <a:lnTo>
                    <a:pt x="121" y="75"/>
                  </a:lnTo>
                  <a:lnTo>
                    <a:pt x="119" y="92"/>
                  </a:lnTo>
                  <a:lnTo>
                    <a:pt x="103" y="100"/>
                  </a:lnTo>
                  <a:lnTo>
                    <a:pt x="104" y="133"/>
                  </a:lnTo>
                  <a:lnTo>
                    <a:pt x="87" y="151"/>
                  </a:lnTo>
                  <a:lnTo>
                    <a:pt x="73" y="198"/>
                  </a:lnTo>
                  <a:lnTo>
                    <a:pt x="83" y="242"/>
                  </a:lnTo>
                  <a:lnTo>
                    <a:pt x="64" y="280"/>
                  </a:lnTo>
                  <a:lnTo>
                    <a:pt x="51" y="374"/>
                  </a:lnTo>
                  <a:lnTo>
                    <a:pt x="61" y="409"/>
                  </a:lnTo>
                  <a:lnTo>
                    <a:pt x="52" y="411"/>
                  </a:lnTo>
                  <a:lnTo>
                    <a:pt x="57" y="442"/>
                  </a:lnTo>
                  <a:lnTo>
                    <a:pt x="32" y="505"/>
                  </a:lnTo>
                  <a:lnTo>
                    <a:pt x="35" y="515"/>
                  </a:lnTo>
                  <a:lnTo>
                    <a:pt x="46" y="512"/>
                  </a:lnTo>
                  <a:lnTo>
                    <a:pt x="51" y="535"/>
                  </a:lnTo>
                  <a:lnTo>
                    <a:pt x="104" y="541"/>
                  </a:lnTo>
                  <a:lnTo>
                    <a:pt x="68" y="550"/>
                  </a:lnTo>
                  <a:lnTo>
                    <a:pt x="64" y="569"/>
                  </a:lnTo>
                  <a:lnTo>
                    <a:pt x="49" y="564"/>
                  </a:lnTo>
                  <a:lnTo>
                    <a:pt x="66" y="552"/>
                  </a:lnTo>
                  <a:lnTo>
                    <a:pt x="41" y="547"/>
                  </a:lnTo>
                  <a:lnTo>
                    <a:pt x="38" y="527"/>
                  </a:lnTo>
                  <a:lnTo>
                    <a:pt x="31" y="536"/>
                  </a:lnTo>
                  <a:lnTo>
                    <a:pt x="22" y="517"/>
                  </a:lnTo>
                  <a:lnTo>
                    <a:pt x="27" y="512"/>
                  </a:lnTo>
                  <a:lnTo>
                    <a:pt x="15" y="503"/>
                  </a:lnTo>
                  <a:lnTo>
                    <a:pt x="26" y="493"/>
                  </a:lnTo>
                  <a:lnTo>
                    <a:pt x="16" y="465"/>
                  </a:lnTo>
                  <a:lnTo>
                    <a:pt x="34" y="469"/>
                  </a:lnTo>
                  <a:lnTo>
                    <a:pt x="16" y="455"/>
                  </a:lnTo>
                  <a:lnTo>
                    <a:pt x="20" y="443"/>
                  </a:lnTo>
                  <a:lnTo>
                    <a:pt x="0" y="444"/>
                  </a:lnTo>
                </a:path>
              </a:pathLst>
            </a:custGeom>
            <a:solidFill>
              <a:srgbClr val="FFFF00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289" name="Freeform 52"/>
            <p:cNvSpPr>
              <a:spLocks noChangeAspect="1"/>
            </p:cNvSpPr>
            <p:nvPr/>
          </p:nvSpPr>
          <p:spPr bwMode="auto">
            <a:xfrm>
              <a:off x="2003" y="3489"/>
              <a:ext cx="9" cy="19"/>
            </a:xfrm>
            <a:custGeom>
              <a:avLst/>
              <a:gdLst>
                <a:gd name="T0" fmla="*/ 0 w 10"/>
                <a:gd name="T1" fmla="*/ 10 h 22"/>
                <a:gd name="T2" fmla="*/ 2176 w 10"/>
                <a:gd name="T3" fmla="*/ 0 h 22"/>
                <a:gd name="T4" fmla="*/ 2176 w 10"/>
                <a:gd name="T5" fmla="*/ 10 h 22"/>
                <a:gd name="T6" fmla="*/ 0 w 10"/>
                <a:gd name="T7" fmla="*/ 10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22"/>
                <a:gd name="T14" fmla="*/ 10 w 10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22">
                  <a:moveTo>
                    <a:pt x="0" y="10"/>
                  </a:moveTo>
                  <a:lnTo>
                    <a:pt x="4" y="0"/>
                  </a:lnTo>
                  <a:lnTo>
                    <a:pt x="9" y="21"/>
                  </a:lnTo>
                  <a:lnTo>
                    <a:pt x="0" y="10"/>
                  </a:lnTo>
                </a:path>
              </a:pathLst>
            </a:custGeom>
            <a:solidFill>
              <a:srgbClr val="DDDDDD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290" name="Freeform 53"/>
            <p:cNvSpPr>
              <a:spLocks noChangeAspect="1"/>
            </p:cNvSpPr>
            <p:nvPr/>
          </p:nvSpPr>
          <p:spPr bwMode="auto">
            <a:xfrm>
              <a:off x="2012" y="3401"/>
              <a:ext cx="9" cy="21"/>
            </a:xfrm>
            <a:custGeom>
              <a:avLst/>
              <a:gdLst>
                <a:gd name="T0" fmla="*/ 0 w 10"/>
                <a:gd name="T1" fmla="*/ 2 h 28"/>
                <a:gd name="T2" fmla="*/ 2176 w 10"/>
                <a:gd name="T3" fmla="*/ 0 h 28"/>
                <a:gd name="T4" fmla="*/ 2176 w 10"/>
                <a:gd name="T5" fmla="*/ 2 h 28"/>
                <a:gd name="T6" fmla="*/ 0 w 10"/>
                <a:gd name="T7" fmla="*/ 2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28"/>
                <a:gd name="T14" fmla="*/ 10 w 10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28">
                  <a:moveTo>
                    <a:pt x="0" y="23"/>
                  </a:moveTo>
                  <a:lnTo>
                    <a:pt x="9" y="0"/>
                  </a:lnTo>
                  <a:lnTo>
                    <a:pt x="9" y="27"/>
                  </a:lnTo>
                  <a:lnTo>
                    <a:pt x="0" y="23"/>
                  </a:lnTo>
                </a:path>
              </a:pathLst>
            </a:custGeom>
            <a:solidFill>
              <a:srgbClr val="DDDDDD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291" name="Freeform 54"/>
            <p:cNvSpPr>
              <a:spLocks noChangeAspect="1"/>
            </p:cNvSpPr>
            <p:nvPr/>
          </p:nvSpPr>
          <p:spPr bwMode="auto">
            <a:xfrm>
              <a:off x="2021" y="3558"/>
              <a:ext cx="20" cy="8"/>
            </a:xfrm>
            <a:custGeom>
              <a:avLst/>
              <a:gdLst>
                <a:gd name="T0" fmla="*/ 0 w 20"/>
                <a:gd name="T1" fmla="*/ 0 h 13"/>
                <a:gd name="T2" fmla="*/ 2147436237 w 20"/>
                <a:gd name="T3" fmla="*/ 1 h 13"/>
                <a:gd name="T4" fmla="*/ 2147436237 w 20"/>
                <a:gd name="T5" fmla="*/ 1 h 13"/>
                <a:gd name="T6" fmla="*/ 0 w 20"/>
                <a:gd name="T7" fmla="*/ 0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13"/>
                <a:gd name="T14" fmla="*/ 20 w 20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13">
                  <a:moveTo>
                    <a:pt x="0" y="0"/>
                  </a:moveTo>
                  <a:lnTo>
                    <a:pt x="18" y="3"/>
                  </a:lnTo>
                  <a:lnTo>
                    <a:pt x="19" y="12"/>
                  </a:lnTo>
                  <a:lnTo>
                    <a:pt x="0" y="0"/>
                  </a:lnTo>
                </a:path>
              </a:pathLst>
            </a:custGeom>
            <a:solidFill>
              <a:srgbClr val="DDDDDD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292" name="Freeform 55"/>
            <p:cNvSpPr>
              <a:spLocks noChangeAspect="1"/>
            </p:cNvSpPr>
            <p:nvPr/>
          </p:nvSpPr>
          <p:spPr bwMode="auto">
            <a:xfrm>
              <a:off x="2025" y="3538"/>
              <a:ext cx="29" cy="20"/>
            </a:xfrm>
            <a:custGeom>
              <a:avLst/>
              <a:gdLst>
                <a:gd name="T0" fmla="*/ 0 w 31"/>
                <a:gd name="T1" fmla="*/ 1 h 28"/>
                <a:gd name="T2" fmla="*/ 344890 w 31"/>
                <a:gd name="T3" fmla="*/ 0 h 28"/>
                <a:gd name="T4" fmla="*/ 344890 w 31"/>
                <a:gd name="T5" fmla="*/ 1 h 28"/>
                <a:gd name="T6" fmla="*/ 344890 w 31"/>
                <a:gd name="T7" fmla="*/ 1 h 28"/>
                <a:gd name="T8" fmla="*/ 344890 w 31"/>
                <a:gd name="T9" fmla="*/ 1 h 28"/>
                <a:gd name="T10" fmla="*/ 0 w 31"/>
                <a:gd name="T11" fmla="*/ 1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28"/>
                <a:gd name="T20" fmla="*/ 31 w 31"/>
                <a:gd name="T21" fmla="*/ 28 h 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28">
                  <a:moveTo>
                    <a:pt x="0" y="6"/>
                  </a:moveTo>
                  <a:lnTo>
                    <a:pt x="8" y="0"/>
                  </a:lnTo>
                  <a:lnTo>
                    <a:pt x="8" y="13"/>
                  </a:lnTo>
                  <a:lnTo>
                    <a:pt x="30" y="17"/>
                  </a:lnTo>
                  <a:lnTo>
                    <a:pt x="15" y="27"/>
                  </a:lnTo>
                  <a:lnTo>
                    <a:pt x="0" y="6"/>
                  </a:lnTo>
                </a:path>
              </a:pathLst>
            </a:custGeom>
            <a:solidFill>
              <a:srgbClr val="DDDDDD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293" name="Freeform 56"/>
            <p:cNvSpPr>
              <a:spLocks noChangeAspect="1"/>
            </p:cNvSpPr>
            <p:nvPr/>
          </p:nvSpPr>
          <p:spPr bwMode="auto">
            <a:xfrm>
              <a:off x="2043" y="3564"/>
              <a:ext cx="15" cy="5"/>
            </a:xfrm>
            <a:custGeom>
              <a:avLst/>
              <a:gdLst>
                <a:gd name="T0" fmla="*/ 0 w 17"/>
                <a:gd name="T1" fmla="*/ 1 h 8"/>
                <a:gd name="T2" fmla="*/ 162 w 17"/>
                <a:gd name="T3" fmla="*/ 0 h 8"/>
                <a:gd name="T4" fmla="*/ 162 w 17"/>
                <a:gd name="T5" fmla="*/ 1 h 8"/>
                <a:gd name="T6" fmla="*/ 0 w 17"/>
                <a:gd name="T7" fmla="*/ 1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8"/>
                <a:gd name="T14" fmla="*/ 17 w 17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8">
                  <a:moveTo>
                    <a:pt x="0" y="5"/>
                  </a:moveTo>
                  <a:lnTo>
                    <a:pt x="5" y="0"/>
                  </a:lnTo>
                  <a:lnTo>
                    <a:pt x="16" y="7"/>
                  </a:lnTo>
                  <a:lnTo>
                    <a:pt x="0" y="5"/>
                  </a:lnTo>
                </a:path>
              </a:pathLst>
            </a:custGeom>
            <a:solidFill>
              <a:srgbClr val="DDDDDD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294" name="Freeform 57"/>
            <p:cNvSpPr>
              <a:spLocks noChangeAspect="1"/>
            </p:cNvSpPr>
            <p:nvPr/>
          </p:nvSpPr>
          <p:spPr bwMode="auto">
            <a:xfrm>
              <a:off x="2054" y="3545"/>
              <a:ext cx="36" cy="35"/>
            </a:xfrm>
            <a:custGeom>
              <a:avLst/>
              <a:gdLst>
                <a:gd name="T0" fmla="*/ 0 w 41"/>
                <a:gd name="T1" fmla="*/ 3 h 42"/>
                <a:gd name="T2" fmla="*/ 85 w 41"/>
                <a:gd name="T3" fmla="*/ 3 h 42"/>
                <a:gd name="T4" fmla="*/ 85 w 41"/>
                <a:gd name="T5" fmla="*/ 3 h 42"/>
                <a:gd name="T6" fmla="*/ 85 w 41"/>
                <a:gd name="T7" fmla="*/ 3 h 42"/>
                <a:gd name="T8" fmla="*/ 85 w 41"/>
                <a:gd name="T9" fmla="*/ 3 h 42"/>
                <a:gd name="T10" fmla="*/ 85 w 41"/>
                <a:gd name="T11" fmla="*/ 3 h 42"/>
                <a:gd name="T12" fmla="*/ 85 w 41"/>
                <a:gd name="T13" fmla="*/ 3 h 42"/>
                <a:gd name="T14" fmla="*/ 85 w 41"/>
                <a:gd name="T15" fmla="*/ 0 h 42"/>
                <a:gd name="T16" fmla="*/ 85 w 41"/>
                <a:gd name="T17" fmla="*/ 3 h 42"/>
                <a:gd name="T18" fmla="*/ 0 w 41"/>
                <a:gd name="T19" fmla="*/ 3 h 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1"/>
                <a:gd name="T31" fmla="*/ 0 h 42"/>
                <a:gd name="T32" fmla="*/ 41 w 41"/>
                <a:gd name="T33" fmla="*/ 42 h 4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1" h="42">
                  <a:moveTo>
                    <a:pt x="0" y="34"/>
                  </a:moveTo>
                  <a:lnTo>
                    <a:pt x="7" y="27"/>
                  </a:lnTo>
                  <a:lnTo>
                    <a:pt x="29" y="31"/>
                  </a:lnTo>
                  <a:lnTo>
                    <a:pt x="19" y="21"/>
                  </a:lnTo>
                  <a:lnTo>
                    <a:pt x="29" y="14"/>
                  </a:lnTo>
                  <a:lnTo>
                    <a:pt x="14" y="12"/>
                  </a:lnTo>
                  <a:lnTo>
                    <a:pt x="14" y="2"/>
                  </a:lnTo>
                  <a:lnTo>
                    <a:pt x="39" y="0"/>
                  </a:lnTo>
                  <a:lnTo>
                    <a:pt x="40" y="41"/>
                  </a:lnTo>
                  <a:lnTo>
                    <a:pt x="0" y="34"/>
                  </a:lnTo>
                </a:path>
              </a:pathLst>
            </a:custGeom>
            <a:solidFill>
              <a:srgbClr val="DDDDDD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295" name="Freeform 58"/>
            <p:cNvSpPr>
              <a:spLocks noChangeAspect="1"/>
            </p:cNvSpPr>
            <p:nvPr/>
          </p:nvSpPr>
          <p:spPr bwMode="auto">
            <a:xfrm>
              <a:off x="2072" y="3585"/>
              <a:ext cx="26" cy="6"/>
            </a:xfrm>
            <a:custGeom>
              <a:avLst/>
              <a:gdLst>
                <a:gd name="T0" fmla="*/ 0 w 30"/>
                <a:gd name="T1" fmla="*/ 0 h 9"/>
                <a:gd name="T2" fmla="*/ 15 w 30"/>
                <a:gd name="T3" fmla="*/ 1 h 9"/>
                <a:gd name="T4" fmla="*/ 15 w 30"/>
                <a:gd name="T5" fmla="*/ 1 h 9"/>
                <a:gd name="T6" fmla="*/ 0 w 30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9"/>
                <a:gd name="T14" fmla="*/ 30 w 30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9">
                  <a:moveTo>
                    <a:pt x="0" y="0"/>
                  </a:moveTo>
                  <a:lnTo>
                    <a:pt x="26" y="2"/>
                  </a:lnTo>
                  <a:lnTo>
                    <a:pt x="29" y="8"/>
                  </a:lnTo>
                  <a:lnTo>
                    <a:pt x="0" y="0"/>
                  </a:lnTo>
                </a:path>
              </a:pathLst>
            </a:custGeom>
            <a:solidFill>
              <a:srgbClr val="DDDDDD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296" name="Freeform 59"/>
            <p:cNvSpPr>
              <a:spLocks noChangeAspect="1"/>
            </p:cNvSpPr>
            <p:nvPr/>
          </p:nvSpPr>
          <p:spPr bwMode="auto">
            <a:xfrm>
              <a:off x="2098" y="3580"/>
              <a:ext cx="12" cy="5"/>
            </a:xfrm>
            <a:custGeom>
              <a:avLst/>
              <a:gdLst>
                <a:gd name="T0" fmla="*/ 0 w 15"/>
                <a:gd name="T1" fmla="*/ 1 h 7"/>
                <a:gd name="T2" fmla="*/ 2 w 15"/>
                <a:gd name="T3" fmla="*/ 0 h 7"/>
                <a:gd name="T4" fmla="*/ 2 w 15"/>
                <a:gd name="T5" fmla="*/ 1 h 7"/>
                <a:gd name="T6" fmla="*/ 0 w 15"/>
                <a:gd name="T7" fmla="*/ 1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"/>
                <a:gd name="T13" fmla="*/ 0 h 7"/>
                <a:gd name="T14" fmla="*/ 15 w 15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" h="7">
                  <a:moveTo>
                    <a:pt x="0" y="6"/>
                  </a:moveTo>
                  <a:lnTo>
                    <a:pt x="3" y="0"/>
                  </a:lnTo>
                  <a:lnTo>
                    <a:pt x="14" y="6"/>
                  </a:lnTo>
                  <a:lnTo>
                    <a:pt x="0" y="6"/>
                  </a:lnTo>
                </a:path>
              </a:pathLst>
            </a:custGeom>
            <a:solidFill>
              <a:srgbClr val="DDDDDD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297" name="Freeform 60"/>
            <p:cNvSpPr>
              <a:spLocks noChangeAspect="1"/>
            </p:cNvSpPr>
            <p:nvPr/>
          </p:nvSpPr>
          <p:spPr bwMode="auto">
            <a:xfrm>
              <a:off x="3969" y="2300"/>
              <a:ext cx="809" cy="412"/>
            </a:xfrm>
            <a:custGeom>
              <a:avLst/>
              <a:gdLst>
                <a:gd name="T0" fmla="*/ 5 w 883"/>
                <a:gd name="T1" fmla="*/ 2 h 526"/>
                <a:gd name="T2" fmla="*/ 5 w 883"/>
                <a:gd name="T3" fmla="*/ 2 h 526"/>
                <a:gd name="T4" fmla="*/ 5 w 883"/>
                <a:gd name="T5" fmla="*/ 2 h 526"/>
                <a:gd name="T6" fmla="*/ 5 w 883"/>
                <a:gd name="T7" fmla="*/ 2 h 526"/>
                <a:gd name="T8" fmla="*/ 5 w 883"/>
                <a:gd name="T9" fmla="*/ 2 h 526"/>
                <a:gd name="T10" fmla="*/ 5 w 883"/>
                <a:gd name="T11" fmla="*/ 2 h 526"/>
                <a:gd name="T12" fmla="*/ 5 w 883"/>
                <a:gd name="T13" fmla="*/ 2 h 526"/>
                <a:gd name="T14" fmla="*/ 5 w 883"/>
                <a:gd name="T15" fmla="*/ 2 h 526"/>
                <a:gd name="T16" fmla="*/ 6 w 883"/>
                <a:gd name="T17" fmla="*/ 2 h 526"/>
                <a:gd name="T18" fmla="*/ 8 w 883"/>
                <a:gd name="T19" fmla="*/ 2 h 526"/>
                <a:gd name="T20" fmla="*/ 9 w 883"/>
                <a:gd name="T21" fmla="*/ 2 h 526"/>
                <a:gd name="T22" fmla="*/ 10 w 883"/>
                <a:gd name="T23" fmla="*/ 2 h 526"/>
                <a:gd name="T24" fmla="*/ 9 w 883"/>
                <a:gd name="T25" fmla="*/ 2 h 526"/>
                <a:gd name="T26" fmla="*/ 10 w 883"/>
                <a:gd name="T27" fmla="*/ 2 h 526"/>
                <a:gd name="T28" fmla="*/ 10 w 883"/>
                <a:gd name="T29" fmla="*/ 2 h 526"/>
                <a:gd name="T30" fmla="*/ 11 w 883"/>
                <a:gd name="T31" fmla="*/ 2 h 526"/>
                <a:gd name="T32" fmla="*/ 12 w 883"/>
                <a:gd name="T33" fmla="*/ 2 h 526"/>
                <a:gd name="T34" fmla="*/ 13 w 883"/>
                <a:gd name="T35" fmla="*/ 2 h 526"/>
                <a:gd name="T36" fmla="*/ 14 w 883"/>
                <a:gd name="T37" fmla="*/ 2 h 526"/>
                <a:gd name="T38" fmla="*/ 13 w 883"/>
                <a:gd name="T39" fmla="*/ 2 h 526"/>
                <a:gd name="T40" fmla="*/ 13 w 883"/>
                <a:gd name="T41" fmla="*/ 2 h 526"/>
                <a:gd name="T42" fmla="*/ 12 w 883"/>
                <a:gd name="T43" fmla="*/ 2 h 526"/>
                <a:gd name="T44" fmla="*/ 12 w 883"/>
                <a:gd name="T45" fmla="*/ 2 h 526"/>
                <a:gd name="T46" fmla="*/ 11 w 883"/>
                <a:gd name="T47" fmla="*/ 2 h 526"/>
                <a:gd name="T48" fmla="*/ 11 w 883"/>
                <a:gd name="T49" fmla="*/ 2 h 526"/>
                <a:gd name="T50" fmla="*/ 10 w 883"/>
                <a:gd name="T51" fmla="*/ 2 h 526"/>
                <a:gd name="T52" fmla="*/ 11 w 883"/>
                <a:gd name="T53" fmla="*/ 2 h 526"/>
                <a:gd name="T54" fmla="*/ 11 w 883"/>
                <a:gd name="T55" fmla="*/ 2 h 526"/>
                <a:gd name="T56" fmla="*/ 11 w 883"/>
                <a:gd name="T57" fmla="*/ 2 h 526"/>
                <a:gd name="T58" fmla="*/ 11 w 883"/>
                <a:gd name="T59" fmla="*/ 2 h 526"/>
                <a:gd name="T60" fmla="*/ 11 w 883"/>
                <a:gd name="T61" fmla="*/ 2 h 526"/>
                <a:gd name="T62" fmla="*/ 10 w 883"/>
                <a:gd name="T63" fmla="*/ 2 h 526"/>
                <a:gd name="T64" fmla="*/ 9 w 883"/>
                <a:gd name="T65" fmla="*/ 2 h 526"/>
                <a:gd name="T66" fmla="*/ 9 w 883"/>
                <a:gd name="T67" fmla="*/ 2 h 526"/>
                <a:gd name="T68" fmla="*/ 8 w 883"/>
                <a:gd name="T69" fmla="*/ 2 h 526"/>
                <a:gd name="T70" fmla="*/ 7 w 883"/>
                <a:gd name="T71" fmla="*/ 2 h 526"/>
                <a:gd name="T72" fmla="*/ 5 w 883"/>
                <a:gd name="T73" fmla="*/ 2 h 526"/>
                <a:gd name="T74" fmla="*/ 5 w 883"/>
                <a:gd name="T75" fmla="*/ 2 h 526"/>
                <a:gd name="T76" fmla="*/ 5 w 883"/>
                <a:gd name="T77" fmla="*/ 2 h 526"/>
                <a:gd name="T78" fmla="*/ 5 w 883"/>
                <a:gd name="T79" fmla="*/ 2 h 526"/>
                <a:gd name="T80" fmla="*/ 5 w 883"/>
                <a:gd name="T81" fmla="*/ 2 h 526"/>
                <a:gd name="T82" fmla="*/ 5 w 883"/>
                <a:gd name="T83" fmla="*/ 2 h 526"/>
                <a:gd name="T84" fmla="*/ 5 w 883"/>
                <a:gd name="T85" fmla="*/ 2 h 526"/>
                <a:gd name="T86" fmla="*/ 5 w 883"/>
                <a:gd name="T87" fmla="*/ 2 h 526"/>
                <a:gd name="T88" fmla="*/ 5 w 883"/>
                <a:gd name="T89" fmla="*/ 2 h 526"/>
                <a:gd name="T90" fmla="*/ 5 w 883"/>
                <a:gd name="T91" fmla="*/ 2 h 526"/>
                <a:gd name="T92" fmla="*/ 5 w 883"/>
                <a:gd name="T93" fmla="*/ 2 h 526"/>
                <a:gd name="T94" fmla="*/ 5 w 883"/>
                <a:gd name="T95" fmla="*/ 2 h 526"/>
                <a:gd name="T96" fmla="*/ 5 w 883"/>
                <a:gd name="T97" fmla="*/ 2 h 526"/>
                <a:gd name="T98" fmla="*/ 5 w 883"/>
                <a:gd name="T99" fmla="*/ 2 h 526"/>
                <a:gd name="T100" fmla="*/ 5 w 883"/>
                <a:gd name="T101" fmla="*/ 2 h 526"/>
                <a:gd name="T102" fmla="*/ 0 w 883"/>
                <a:gd name="T103" fmla="*/ 2 h 52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83"/>
                <a:gd name="T157" fmla="*/ 0 h 526"/>
                <a:gd name="T158" fmla="*/ 883 w 883"/>
                <a:gd name="T159" fmla="*/ 526 h 52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83" h="526">
                  <a:moveTo>
                    <a:pt x="0" y="250"/>
                  </a:moveTo>
                  <a:lnTo>
                    <a:pt x="5" y="230"/>
                  </a:lnTo>
                  <a:lnTo>
                    <a:pt x="37" y="225"/>
                  </a:lnTo>
                  <a:lnTo>
                    <a:pt x="93" y="198"/>
                  </a:lnTo>
                  <a:lnTo>
                    <a:pt x="101" y="176"/>
                  </a:lnTo>
                  <a:lnTo>
                    <a:pt x="89" y="152"/>
                  </a:lnTo>
                  <a:lnTo>
                    <a:pt x="125" y="145"/>
                  </a:lnTo>
                  <a:lnTo>
                    <a:pt x="134" y="112"/>
                  </a:lnTo>
                  <a:lnTo>
                    <a:pt x="171" y="113"/>
                  </a:lnTo>
                  <a:lnTo>
                    <a:pt x="175" y="91"/>
                  </a:lnTo>
                  <a:lnTo>
                    <a:pt x="203" y="81"/>
                  </a:lnTo>
                  <a:lnTo>
                    <a:pt x="218" y="99"/>
                  </a:lnTo>
                  <a:lnTo>
                    <a:pt x="238" y="105"/>
                  </a:lnTo>
                  <a:lnTo>
                    <a:pt x="247" y="145"/>
                  </a:lnTo>
                  <a:lnTo>
                    <a:pt x="310" y="160"/>
                  </a:lnTo>
                  <a:lnTo>
                    <a:pt x="337" y="186"/>
                  </a:lnTo>
                  <a:lnTo>
                    <a:pt x="389" y="185"/>
                  </a:lnTo>
                  <a:lnTo>
                    <a:pt x="448" y="205"/>
                  </a:lnTo>
                  <a:lnTo>
                    <a:pt x="527" y="186"/>
                  </a:lnTo>
                  <a:lnTo>
                    <a:pt x="551" y="171"/>
                  </a:lnTo>
                  <a:lnTo>
                    <a:pt x="551" y="150"/>
                  </a:lnTo>
                  <a:lnTo>
                    <a:pt x="574" y="153"/>
                  </a:lnTo>
                  <a:lnTo>
                    <a:pt x="622" y="122"/>
                  </a:lnTo>
                  <a:lnTo>
                    <a:pt x="660" y="120"/>
                  </a:lnTo>
                  <a:lnTo>
                    <a:pt x="641" y="98"/>
                  </a:lnTo>
                  <a:lnTo>
                    <a:pt x="605" y="104"/>
                  </a:lnTo>
                  <a:lnTo>
                    <a:pt x="604" y="77"/>
                  </a:lnTo>
                  <a:lnTo>
                    <a:pt x="614" y="64"/>
                  </a:lnTo>
                  <a:lnTo>
                    <a:pt x="636" y="72"/>
                  </a:lnTo>
                  <a:lnTo>
                    <a:pt x="656" y="62"/>
                  </a:lnTo>
                  <a:lnTo>
                    <a:pt x="678" y="28"/>
                  </a:lnTo>
                  <a:lnTo>
                    <a:pt x="668" y="16"/>
                  </a:lnTo>
                  <a:lnTo>
                    <a:pt x="720" y="0"/>
                  </a:lnTo>
                  <a:lnTo>
                    <a:pt x="749" y="11"/>
                  </a:lnTo>
                  <a:lnTo>
                    <a:pt x="776" y="69"/>
                  </a:lnTo>
                  <a:lnTo>
                    <a:pt x="820" y="82"/>
                  </a:lnTo>
                  <a:lnTo>
                    <a:pt x="828" y="103"/>
                  </a:lnTo>
                  <a:lnTo>
                    <a:pt x="882" y="90"/>
                  </a:lnTo>
                  <a:lnTo>
                    <a:pt x="857" y="146"/>
                  </a:lnTo>
                  <a:lnTo>
                    <a:pt x="825" y="155"/>
                  </a:lnTo>
                  <a:lnTo>
                    <a:pt x="830" y="176"/>
                  </a:lnTo>
                  <a:lnTo>
                    <a:pt x="820" y="189"/>
                  </a:lnTo>
                  <a:lnTo>
                    <a:pt x="814" y="185"/>
                  </a:lnTo>
                  <a:lnTo>
                    <a:pt x="787" y="200"/>
                  </a:lnTo>
                  <a:lnTo>
                    <a:pt x="787" y="209"/>
                  </a:lnTo>
                  <a:lnTo>
                    <a:pt x="766" y="207"/>
                  </a:lnTo>
                  <a:lnTo>
                    <a:pt x="730" y="232"/>
                  </a:lnTo>
                  <a:lnTo>
                    <a:pt x="687" y="252"/>
                  </a:lnTo>
                  <a:lnTo>
                    <a:pt x="701" y="225"/>
                  </a:lnTo>
                  <a:lnTo>
                    <a:pt x="694" y="216"/>
                  </a:lnTo>
                  <a:lnTo>
                    <a:pt x="636" y="246"/>
                  </a:lnTo>
                  <a:lnTo>
                    <a:pt x="634" y="255"/>
                  </a:lnTo>
                  <a:lnTo>
                    <a:pt x="654" y="275"/>
                  </a:lnTo>
                  <a:lnTo>
                    <a:pt x="679" y="267"/>
                  </a:lnTo>
                  <a:lnTo>
                    <a:pt x="705" y="274"/>
                  </a:lnTo>
                  <a:lnTo>
                    <a:pt x="670" y="290"/>
                  </a:lnTo>
                  <a:lnTo>
                    <a:pt x="657" y="311"/>
                  </a:lnTo>
                  <a:lnTo>
                    <a:pt x="695" y="359"/>
                  </a:lnTo>
                  <a:lnTo>
                    <a:pt x="669" y="355"/>
                  </a:lnTo>
                  <a:lnTo>
                    <a:pt x="695" y="371"/>
                  </a:lnTo>
                  <a:lnTo>
                    <a:pt x="670" y="382"/>
                  </a:lnTo>
                  <a:lnTo>
                    <a:pt x="696" y="386"/>
                  </a:lnTo>
                  <a:lnTo>
                    <a:pt x="648" y="463"/>
                  </a:lnTo>
                  <a:lnTo>
                    <a:pt x="615" y="485"/>
                  </a:lnTo>
                  <a:lnTo>
                    <a:pt x="584" y="493"/>
                  </a:lnTo>
                  <a:lnTo>
                    <a:pt x="581" y="493"/>
                  </a:lnTo>
                  <a:lnTo>
                    <a:pt x="574" y="489"/>
                  </a:lnTo>
                  <a:lnTo>
                    <a:pt x="565" y="502"/>
                  </a:lnTo>
                  <a:lnTo>
                    <a:pt x="528" y="509"/>
                  </a:lnTo>
                  <a:lnTo>
                    <a:pt x="525" y="525"/>
                  </a:lnTo>
                  <a:lnTo>
                    <a:pt x="518" y="506"/>
                  </a:lnTo>
                  <a:lnTo>
                    <a:pt x="493" y="507"/>
                  </a:lnTo>
                  <a:lnTo>
                    <a:pt x="454" y="484"/>
                  </a:lnTo>
                  <a:lnTo>
                    <a:pt x="410" y="494"/>
                  </a:lnTo>
                  <a:lnTo>
                    <a:pt x="402" y="494"/>
                  </a:lnTo>
                  <a:lnTo>
                    <a:pt x="403" y="509"/>
                  </a:lnTo>
                  <a:lnTo>
                    <a:pt x="396" y="505"/>
                  </a:lnTo>
                  <a:lnTo>
                    <a:pt x="369" y="498"/>
                  </a:lnTo>
                  <a:lnTo>
                    <a:pt x="361" y="471"/>
                  </a:lnTo>
                  <a:lnTo>
                    <a:pt x="345" y="474"/>
                  </a:lnTo>
                  <a:lnTo>
                    <a:pt x="360" y="434"/>
                  </a:lnTo>
                  <a:lnTo>
                    <a:pt x="359" y="421"/>
                  </a:lnTo>
                  <a:lnTo>
                    <a:pt x="342" y="412"/>
                  </a:lnTo>
                  <a:lnTo>
                    <a:pt x="327" y="407"/>
                  </a:lnTo>
                  <a:lnTo>
                    <a:pt x="322" y="392"/>
                  </a:lnTo>
                  <a:lnTo>
                    <a:pt x="260" y="417"/>
                  </a:lnTo>
                  <a:lnTo>
                    <a:pt x="233" y="410"/>
                  </a:lnTo>
                  <a:lnTo>
                    <a:pt x="219" y="424"/>
                  </a:lnTo>
                  <a:lnTo>
                    <a:pt x="217" y="414"/>
                  </a:lnTo>
                  <a:lnTo>
                    <a:pt x="207" y="416"/>
                  </a:lnTo>
                  <a:lnTo>
                    <a:pt x="176" y="416"/>
                  </a:lnTo>
                  <a:lnTo>
                    <a:pt x="152" y="395"/>
                  </a:lnTo>
                  <a:lnTo>
                    <a:pt x="105" y="381"/>
                  </a:lnTo>
                  <a:lnTo>
                    <a:pt x="76" y="371"/>
                  </a:lnTo>
                  <a:lnTo>
                    <a:pt x="69" y="347"/>
                  </a:lnTo>
                  <a:lnTo>
                    <a:pt x="84" y="344"/>
                  </a:lnTo>
                  <a:lnTo>
                    <a:pt x="75" y="325"/>
                  </a:lnTo>
                  <a:lnTo>
                    <a:pt x="95" y="302"/>
                  </a:lnTo>
                  <a:lnTo>
                    <a:pt x="80" y="294"/>
                  </a:lnTo>
                  <a:lnTo>
                    <a:pt x="57" y="303"/>
                  </a:lnTo>
                  <a:lnTo>
                    <a:pt x="13" y="277"/>
                  </a:lnTo>
                  <a:lnTo>
                    <a:pt x="15" y="274"/>
                  </a:lnTo>
                  <a:lnTo>
                    <a:pt x="15" y="255"/>
                  </a:lnTo>
                  <a:lnTo>
                    <a:pt x="0" y="250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298" name="Freeform 61"/>
            <p:cNvSpPr>
              <a:spLocks noChangeAspect="1"/>
            </p:cNvSpPr>
            <p:nvPr/>
          </p:nvSpPr>
          <p:spPr bwMode="auto">
            <a:xfrm>
              <a:off x="4433" y="2715"/>
              <a:ext cx="29" cy="21"/>
            </a:xfrm>
            <a:custGeom>
              <a:avLst/>
              <a:gdLst>
                <a:gd name="T0" fmla="*/ 0 w 33"/>
                <a:gd name="T1" fmla="*/ 2 h 26"/>
                <a:gd name="T2" fmla="*/ 96 w 33"/>
                <a:gd name="T3" fmla="*/ 0 h 26"/>
                <a:gd name="T4" fmla="*/ 96 w 33"/>
                <a:gd name="T5" fmla="*/ 2 h 26"/>
                <a:gd name="T6" fmla="*/ 96 w 33"/>
                <a:gd name="T7" fmla="*/ 2 h 26"/>
                <a:gd name="T8" fmla="*/ 0 w 33"/>
                <a:gd name="T9" fmla="*/ 2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26"/>
                <a:gd name="T17" fmla="*/ 33 w 33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26">
                  <a:moveTo>
                    <a:pt x="0" y="19"/>
                  </a:moveTo>
                  <a:lnTo>
                    <a:pt x="10" y="0"/>
                  </a:lnTo>
                  <a:lnTo>
                    <a:pt x="32" y="4"/>
                  </a:lnTo>
                  <a:lnTo>
                    <a:pt x="14" y="25"/>
                  </a:lnTo>
                  <a:lnTo>
                    <a:pt x="0" y="19"/>
                  </a:lnTo>
                </a:path>
              </a:pathLst>
            </a:custGeom>
            <a:solidFill>
              <a:srgbClr val="7D9DFF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299" name="Freeform 62"/>
            <p:cNvSpPr>
              <a:spLocks noChangeAspect="1"/>
            </p:cNvSpPr>
            <p:nvPr/>
          </p:nvSpPr>
          <p:spPr bwMode="auto">
            <a:xfrm>
              <a:off x="4581" y="2657"/>
              <a:ext cx="25" cy="39"/>
            </a:xfrm>
            <a:custGeom>
              <a:avLst/>
              <a:gdLst>
                <a:gd name="T0" fmla="*/ 0 w 26"/>
                <a:gd name="T1" fmla="*/ 3 h 46"/>
                <a:gd name="T2" fmla="*/ 12605381 w 26"/>
                <a:gd name="T3" fmla="*/ 3 h 46"/>
                <a:gd name="T4" fmla="*/ 12605381 w 26"/>
                <a:gd name="T5" fmla="*/ 0 h 46"/>
                <a:gd name="T6" fmla="*/ 12605381 w 26"/>
                <a:gd name="T7" fmla="*/ 3 h 46"/>
                <a:gd name="T8" fmla="*/ 0 w 26"/>
                <a:gd name="T9" fmla="*/ 3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46"/>
                <a:gd name="T17" fmla="*/ 26 w 26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46">
                  <a:moveTo>
                    <a:pt x="0" y="18"/>
                  </a:moveTo>
                  <a:lnTo>
                    <a:pt x="10" y="45"/>
                  </a:lnTo>
                  <a:lnTo>
                    <a:pt x="25" y="0"/>
                  </a:lnTo>
                  <a:lnTo>
                    <a:pt x="11" y="1"/>
                  </a:lnTo>
                  <a:lnTo>
                    <a:pt x="0" y="18"/>
                  </a:lnTo>
                </a:path>
              </a:pathLst>
            </a:custGeom>
            <a:solidFill>
              <a:srgbClr val="00B0F0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300" name="Freeform 63"/>
            <p:cNvSpPr>
              <a:spLocks noChangeAspect="1"/>
            </p:cNvSpPr>
            <p:nvPr/>
          </p:nvSpPr>
          <p:spPr bwMode="auto">
            <a:xfrm>
              <a:off x="1952" y="2800"/>
              <a:ext cx="161" cy="174"/>
            </a:xfrm>
            <a:custGeom>
              <a:avLst/>
              <a:gdLst>
                <a:gd name="T0" fmla="*/ 0 w 174"/>
                <a:gd name="T1" fmla="*/ 2 h 226"/>
                <a:gd name="T2" fmla="*/ 82066 w 174"/>
                <a:gd name="T3" fmla="*/ 2 h 226"/>
                <a:gd name="T4" fmla="*/ 82066 w 174"/>
                <a:gd name="T5" fmla="*/ 2 h 226"/>
                <a:gd name="T6" fmla="*/ 82066 w 174"/>
                <a:gd name="T7" fmla="*/ 2 h 226"/>
                <a:gd name="T8" fmla="*/ 82066 w 174"/>
                <a:gd name="T9" fmla="*/ 2 h 226"/>
                <a:gd name="T10" fmla="*/ 82066 w 174"/>
                <a:gd name="T11" fmla="*/ 2 h 226"/>
                <a:gd name="T12" fmla="*/ 82066 w 174"/>
                <a:gd name="T13" fmla="*/ 2 h 226"/>
                <a:gd name="T14" fmla="*/ 82066 w 174"/>
                <a:gd name="T15" fmla="*/ 2 h 226"/>
                <a:gd name="T16" fmla="*/ 82066 w 174"/>
                <a:gd name="T17" fmla="*/ 2 h 226"/>
                <a:gd name="T18" fmla="*/ 82066 w 174"/>
                <a:gd name="T19" fmla="*/ 2 h 226"/>
                <a:gd name="T20" fmla="*/ 82066 w 174"/>
                <a:gd name="T21" fmla="*/ 2 h 226"/>
                <a:gd name="T22" fmla="*/ 82066 w 174"/>
                <a:gd name="T23" fmla="*/ 2 h 226"/>
                <a:gd name="T24" fmla="*/ 82066 w 174"/>
                <a:gd name="T25" fmla="*/ 2 h 226"/>
                <a:gd name="T26" fmla="*/ 82066 w 174"/>
                <a:gd name="T27" fmla="*/ 2 h 226"/>
                <a:gd name="T28" fmla="*/ 82066 w 174"/>
                <a:gd name="T29" fmla="*/ 2 h 226"/>
                <a:gd name="T30" fmla="*/ 82066 w 174"/>
                <a:gd name="T31" fmla="*/ 2 h 226"/>
                <a:gd name="T32" fmla="*/ 82066 w 174"/>
                <a:gd name="T33" fmla="*/ 2 h 226"/>
                <a:gd name="T34" fmla="*/ 82066 w 174"/>
                <a:gd name="T35" fmla="*/ 2 h 226"/>
                <a:gd name="T36" fmla="*/ 82066 w 174"/>
                <a:gd name="T37" fmla="*/ 2 h 226"/>
                <a:gd name="T38" fmla="*/ 82066 w 174"/>
                <a:gd name="T39" fmla="*/ 2 h 226"/>
                <a:gd name="T40" fmla="*/ 82066 w 174"/>
                <a:gd name="T41" fmla="*/ 0 h 226"/>
                <a:gd name="T42" fmla="*/ 82066 w 174"/>
                <a:gd name="T43" fmla="*/ 2 h 226"/>
                <a:gd name="T44" fmla="*/ 82066 w 174"/>
                <a:gd name="T45" fmla="*/ 2 h 226"/>
                <a:gd name="T46" fmla="*/ 82066 w 174"/>
                <a:gd name="T47" fmla="*/ 2 h 226"/>
                <a:gd name="T48" fmla="*/ 82066 w 174"/>
                <a:gd name="T49" fmla="*/ 2 h 226"/>
                <a:gd name="T50" fmla="*/ 82066 w 174"/>
                <a:gd name="T51" fmla="*/ 2 h 226"/>
                <a:gd name="T52" fmla="*/ 82066 w 174"/>
                <a:gd name="T53" fmla="*/ 2 h 226"/>
                <a:gd name="T54" fmla="*/ 0 w 174"/>
                <a:gd name="T55" fmla="*/ 2 h 22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74"/>
                <a:gd name="T85" fmla="*/ 0 h 226"/>
                <a:gd name="T86" fmla="*/ 174 w 174"/>
                <a:gd name="T87" fmla="*/ 226 h 22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74" h="226">
                  <a:moveTo>
                    <a:pt x="0" y="150"/>
                  </a:moveTo>
                  <a:lnTo>
                    <a:pt x="22" y="166"/>
                  </a:lnTo>
                  <a:lnTo>
                    <a:pt x="52" y="170"/>
                  </a:lnTo>
                  <a:lnTo>
                    <a:pt x="83" y="200"/>
                  </a:lnTo>
                  <a:lnTo>
                    <a:pt x="124" y="204"/>
                  </a:lnTo>
                  <a:lnTo>
                    <a:pt x="119" y="219"/>
                  </a:lnTo>
                  <a:lnTo>
                    <a:pt x="129" y="225"/>
                  </a:lnTo>
                  <a:lnTo>
                    <a:pt x="136" y="186"/>
                  </a:lnTo>
                  <a:lnTo>
                    <a:pt x="127" y="161"/>
                  </a:lnTo>
                  <a:lnTo>
                    <a:pt x="141" y="160"/>
                  </a:lnTo>
                  <a:lnTo>
                    <a:pt x="130" y="146"/>
                  </a:lnTo>
                  <a:lnTo>
                    <a:pt x="165" y="141"/>
                  </a:lnTo>
                  <a:lnTo>
                    <a:pt x="173" y="151"/>
                  </a:lnTo>
                  <a:lnTo>
                    <a:pt x="160" y="131"/>
                  </a:lnTo>
                  <a:lnTo>
                    <a:pt x="164" y="84"/>
                  </a:lnTo>
                  <a:lnTo>
                    <a:pt x="137" y="86"/>
                  </a:lnTo>
                  <a:lnTo>
                    <a:pt x="127" y="74"/>
                  </a:lnTo>
                  <a:lnTo>
                    <a:pt x="99" y="72"/>
                  </a:lnTo>
                  <a:lnTo>
                    <a:pt x="81" y="44"/>
                  </a:lnTo>
                  <a:lnTo>
                    <a:pt x="108" y="8"/>
                  </a:lnTo>
                  <a:lnTo>
                    <a:pt x="105" y="0"/>
                  </a:lnTo>
                  <a:lnTo>
                    <a:pt x="56" y="19"/>
                  </a:lnTo>
                  <a:lnTo>
                    <a:pt x="30" y="60"/>
                  </a:lnTo>
                  <a:lnTo>
                    <a:pt x="21" y="50"/>
                  </a:lnTo>
                  <a:lnTo>
                    <a:pt x="15" y="70"/>
                  </a:lnTo>
                  <a:lnTo>
                    <a:pt x="21" y="115"/>
                  </a:lnTo>
                  <a:lnTo>
                    <a:pt x="28" y="115"/>
                  </a:lnTo>
                  <a:lnTo>
                    <a:pt x="0" y="150"/>
                  </a:lnTo>
                </a:path>
              </a:pathLst>
            </a:custGeom>
            <a:solidFill>
              <a:srgbClr val="FFFF00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301" name="Freeform 64"/>
            <p:cNvSpPr>
              <a:spLocks noChangeAspect="1"/>
            </p:cNvSpPr>
            <p:nvPr/>
          </p:nvSpPr>
          <p:spPr bwMode="auto">
            <a:xfrm>
              <a:off x="3143" y="2890"/>
              <a:ext cx="100" cy="94"/>
            </a:xfrm>
            <a:custGeom>
              <a:avLst/>
              <a:gdLst>
                <a:gd name="T0" fmla="*/ 0 w 109"/>
                <a:gd name="T1" fmla="*/ 2 h 119"/>
                <a:gd name="T2" fmla="*/ 26856 w 109"/>
                <a:gd name="T3" fmla="*/ 2 h 119"/>
                <a:gd name="T4" fmla="*/ 26856 w 109"/>
                <a:gd name="T5" fmla="*/ 2 h 119"/>
                <a:gd name="T6" fmla="*/ 26856 w 109"/>
                <a:gd name="T7" fmla="*/ 2 h 119"/>
                <a:gd name="T8" fmla="*/ 26856 w 109"/>
                <a:gd name="T9" fmla="*/ 2 h 119"/>
                <a:gd name="T10" fmla="*/ 26856 w 109"/>
                <a:gd name="T11" fmla="*/ 2 h 119"/>
                <a:gd name="T12" fmla="*/ 26856 w 109"/>
                <a:gd name="T13" fmla="*/ 2 h 119"/>
                <a:gd name="T14" fmla="*/ 26856 w 109"/>
                <a:gd name="T15" fmla="*/ 0 h 119"/>
                <a:gd name="T16" fmla="*/ 26856 w 109"/>
                <a:gd name="T17" fmla="*/ 0 h 119"/>
                <a:gd name="T18" fmla="*/ 26856 w 109"/>
                <a:gd name="T19" fmla="*/ 2 h 119"/>
                <a:gd name="T20" fmla="*/ 26856 w 109"/>
                <a:gd name="T21" fmla="*/ 2 h 119"/>
                <a:gd name="T22" fmla="*/ 26856 w 109"/>
                <a:gd name="T23" fmla="*/ 2 h 119"/>
                <a:gd name="T24" fmla="*/ 26856 w 109"/>
                <a:gd name="T25" fmla="*/ 2 h 119"/>
                <a:gd name="T26" fmla="*/ 26856 w 109"/>
                <a:gd name="T27" fmla="*/ 2 h 119"/>
                <a:gd name="T28" fmla="*/ 26856 w 109"/>
                <a:gd name="T29" fmla="*/ 2 h 119"/>
                <a:gd name="T30" fmla="*/ 26856 w 109"/>
                <a:gd name="T31" fmla="*/ 2 h 119"/>
                <a:gd name="T32" fmla="*/ 0 w 109"/>
                <a:gd name="T33" fmla="*/ 2 h 1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9"/>
                <a:gd name="T52" fmla="*/ 0 h 119"/>
                <a:gd name="T53" fmla="*/ 109 w 109"/>
                <a:gd name="T54" fmla="*/ 119 h 1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9" h="119">
                  <a:moveTo>
                    <a:pt x="0" y="104"/>
                  </a:moveTo>
                  <a:lnTo>
                    <a:pt x="12" y="118"/>
                  </a:lnTo>
                  <a:lnTo>
                    <a:pt x="26" y="114"/>
                  </a:lnTo>
                  <a:lnTo>
                    <a:pt x="48" y="115"/>
                  </a:lnTo>
                  <a:lnTo>
                    <a:pt x="68" y="102"/>
                  </a:lnTo>
                  <a:lnTo>
                    <a:pt x="74" y="79"/>
                  </a:lnTo>
                  <a:lnTo>
                    <a:pt x="95" y="59"/>
                  </a:lnTo>
                  <a:lnTo>
                    <a:pt x="108" y="0"/>
                  </a:lnTo>
                  <a:lnTo>
                    <a:pt x="84" y="0"/>
                  </a:lnTo>
                  <a:lnTo>
                    <a:pt x="71" y="11"/>
                  </a:lnTo>
                  <a:lnTo>
                    <a:pt x="69" y="29"/>
                  </a:lnTo>
                  <a:lnTo>
                    <a:pt x="31" y="21"/>
                  </a:lnTo>
                  <a:lnTo>
                    <a:pt x="29" y="33"/>
                  </a:lnTo>
                  <a:lnTo>
                    <a:pt x="45" y="34"/>
                  </a:lnTo>
                  <a:lnTo>
                    <a:pt x="41" y="81"/>
                  </a:lnTo>
                  <a:lnTo>
                    <a:pt x="22" y="75"/>
                  </a:lnTo>
                  <a:lnTo>
                    <a:pt x="0" y="104"/>
                  </a:lnTo>
                </a:path>
              </a:pathLst>
            </a:custGeom>
            <a:solidFill>
              <a:srgbClr val="DDDDDD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170" name="Freeform 65"/>
            <p:cNvSpPr>
              <a:spLocks noChangeAspect="1"/>
            </p:cNvSpPr>
            <p:nvPr/>
          </p:nvSpPr>
          <p:spPr bwMode="auto">
            <a:xfrm>
              <a:off x="3156" y="2877"/>
              <a:ext cx="252" cy="196"/>
            </a:xfrm>
            <a:custGeom>
              <a:avLst/>
              <a:gdLst>
                <a:gd name="T0" fmla="*/ 0 w 275"/>
                <a:gd name="T1" fmla="*/ 138880 h 251"/>
                <a:gd name="T2" fmla="*/ 71214443 w 275"/>
                <a:gd name="T3" fmla="*/ 138880 h 251"/>
                <a:gd name="T4" fmla="*/ 71214443 w 275"/>
                <a:gd name="T5" fmla="*/ 138880 h 251"/>
                <a:gd name="T6" fmla="*/ 71214443 w 275"/>
                <a:gd name="T7" fmla="*/ 138880 h 251"/>
                <a:gd name="T8" fmla="*/ 71214443 w 275"/>
                <a:gd name="T9" fmla="*/ 138880 h 251"/>
                <a:gd name="T10" fmla="*/ 71214443 w 275"/>
                <a:gd name="T11" fmla="*/ 138880 h 251"/>
                <a:gd name="T12" fmla="*/ 71214443 w 275"/>
                <a:gd name="T13" fmla="*/ 138880 h 251"/>
                <a:gd name="T14" fmla="*/ 71214443 w 275"/>
                <a:gd name="T15" fmla="*/ 138880 h 251"/>
                <a:gd name="T16" fmla="*/ 71214443 w 275"/>
                <a:gd name="T17" fmla="*/ 138880 h 251"/>
                <a:gd name="T18" fmla="*/ 71214443 w 275"/>
                <a:gd name="T19" fmla="*/ 138880 h 251"/>
                <a:gd name="T20" fmla="*/ 71214443 w 275"/>
                <a:gd name="T21" fmla="*/ 138880 h 251"/>
                <a:gd name="T22" fmla="*/ 71214443 w 275"/>
                <a:gd name="T23" fmla="*/ 138880 h 251"/>
                <a:gd name="T24" fmla="*/ 71214443 w 275"/>
                <a:gd name="T25" fmla="*/ 138880 h 251"/>
                <a:gd name="T26" fmla="*/ 71214443 w 275"/>
                <a:gd name="T27" fmla="*/ 138880 h 251"/>
                <a:gd name="T28" fmla="*/ 71214443 w 275"/>
                <a:gd name="T29" fmla="*/ 138880 h 251"/>
                <a:gd name="T30" fmla="*/ 71214443 w 275"/>
                <a:gd name="T31" fmla="*/ 138880 h 251"/>
                <a:gd name="T32" fmla="*/ 71214443 w 275"/>
                <a:gd name="T33" fmla="*/ 138880 h 251"/>
                <a:gd name="T34" fmla="*/ 71214443 w 275"/>
                <a:gd name="T35" fmla="*/ 138880 h 251"/>
                <a:gd name="T36" fmla="*/ 71214443 w 275"/>
                <a:gd name="T37" fmla="*/ 138880 h 251"/>
                <a:gd name="T38" fmla="*/ 71214443 w 275"/>
                <a:gd name="T39" fmla="*/ 138880 h 251"/>
                <a:gd name="T40" fmla="*/ 71214443 w 275"/>
                <a:gd name="T41" fmla="*/ 138880 h 251"/>
                <a:gd name="T42" fmla="*/ 71214443 w 275"/>
                <a:gd name="T43" fmla="*/ 138880 h 251"/>
                <a:gd name="T44" fmla="*/ 71214443 w 275"/>
                <a:gd name="T45" fmla="*/ 0 h 251"/>
                <a:gd name="T46" fmla="*/ 71214443 w 275"/>
                <a:gd name="T47" fmla="*/ 138880 h 251"/>
                <a:gd name="T48" fmla="*/ 71214443 w 275"/>
                <a:gd name="T49" fmla="*/ 0 h 251"/>
                <a:gd name="T50" fmla="*/ 71214443 w 275"/>
                <a:gd name="T51" fmla="*/ 138880 h 251"/>
                <a:gd name="T52" fmla="*/ 71214443 w 275"/>
                <a:gd name="T53" fmla="*/ 138880 h 251"/>
                <a:gd name="T54" fmla="*/ 71214443 w 275"/>
                <a:gd name="T55" fmla="*/ 138880 h 251"/>
                <a:gd name="T56" fmla="*/ 71214443 w 275"/>
                <a:gd name="T57" fmla="*/ 138880 h 251"/>
                <a:gd name="T58" fmla="*/ 71214443 w 275"/>
                <a:gd name="T59" fmla="*/ 138880 h 251"/>
                <a:gd name="T60" fmla="*/ 71214443 w 275"/>
                <a:gd name="T61" fmla="*/ 138880 h 251"/>
                <a:gd name="T62" fmla="*/ 0 w 275"/>
                <a:gd name="T63" fmla="*/ 138880 h 25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75"/>
                <a:gd name="T97" fmla="*/ 0 h 251"/>
                <a:gd name="T98" fmla="*/ 275 w 275"/>
                <a:gd name="T99" fmla="*/ 251 h 25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75" h="251">
                  <a:moveTo>
                    <a:pt x="0" y="148"/>
                  </a:moveTo>
                  <a:lnTo>
                    <a:pt x="1" y="154"/>
                  </a:lnTo>
                  <a:lnTo>
                    <a:pt x="57" y="148"/>
                  </a:lnTo>
                  <a:lnTo>
                    <a:pt x="80" y="179"/>
                  </a:lnTo>
                  <a:lnTo>
                    <a:pt x="101" y="178"/>
                  </a:lnTo>
                  <a:lnTo>
                    <a:pt x="105" y="164"/>
                  </a:lnTo>
                  <a:lnTo>
                    <a:pt x="123" y="162"/>
                  </a:lnTo>
                  <a:lnTo>
                    <a:pt x="137" y="171"/>
                  </a:lnTo>
                  <a:lnTo>
                    <a:pt x="140" y="220"/>
                  </a:lnTo>
                  <a:lnTo>
                    <a:pt x="169" y="217"/>
                  </a:lnTo>
                  <a:lnTo>
                    <a:pt x="252" y="250"/>
                  </a:lnTo>
                  <a:lnTo>
                    <a:pt x="251" y="235"/>
                  </a:lnTo>
                  <a:lnTo>
                    <a:pt x="235" y="228"/>
                  </a:lnTo>
                  <a:lnTo>
                    <a:pt x="239" y="193"/>
                  </a:lnTo>
                  <a:lnTo>
                    <a:pt x="264" y="180"/>
                  </a:lnTo>
                  <a:lnTo>
                    <a:pt x="248" y="156"/>
                  </a:lnTo>
                  <a:lnTo>
                    <a:pt x="245" y="115"/>
                  </a:lnTo>
                  <a:lnTo>
                    <a:pt x="243" y="105"/>
                  </a:lnTo>
                  <a:lnTo>
                    <a:pt x="252" y="87"/>
                  </a:lnTo>
                  <a:lnTo>
                    <a:pt x="264" y="52"/>
                  </a:lnTo>
                  <a:lnTo>
                    <a:pt x="274" y="39"/>
                  </a:lnTo>
                  <a:lnTo>
                    <a:pt x="269" y="20"/>
                  </a:lnTo>
                  <a:lnTo>
                    <a:pt x="220" y="0"/>
                  </a:lnTo>
                  <a:lnTo>
                    <a:pt x="134" y="11"/>
                  </a:lnTo>
                  <a:lnTo>
                    <a:pt x="105" y="0"/>
                  </a:lnTo>
                  <a:lnTo>
                    <a:pt x="92" y="19"/>
                  </a:lnTo>
                  <a:lnTo>
                    <a:pt x="79" y="78"/>
                  </a:lnTo>
                  <a:lnTo>
                    <a:pt x="58" y="98"/>
                  </a:lnTo>
                  <a:lnTo>
                    <a:pt x="52" y="121"/>
                  </a:lnTo>
                  <a:lnTo>
                    <a:pt x="32" y="134"/>
                  </a:lnTo>
                  <a:lnTo>
                    <a:pt x="10" y="133"/>
                  </a:lnTo>
                  <a:lnTo>
                    <a:pt x="0" y="148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303" name="Freeform 66"/>
            <p:cNvSpPr>
              <a:spLocks noChangeAspect="1"/>
            </p:cNvSpPr>
            <p:nvPr/>
          </p:nvSpPr>
          <p:spPr bwMode="auto">
            <a:xfrm>
              <a:off x="1861" y="2811"/>
              <a:ext cx="43" cy="31"/>
            </a:xfrm>
            <a:custGeom>
              <a:avLst/>
              <a:gdLst>
                <a:gd name="T0" fmla="*/ 0 w 46"/>
                <a:gd name="T1" fmla="*/ 0 h 37"/>
                <a:gd name="T2" fmla="*/ 312619 w 46"/>
                <a:gd name="T3" fmla="*/ 3 h 37"/>
                <a:gd name="T4" fmla="*/ 312619 w 46"/>
                <a:gd name="T5" fmla="*/ 3 h 37"/>
                <a:gd name="T6" fmla="*/ 312619 w 46"/>
                <a:gd name="T7" fmla="*/ 3 h 37"/>
                <a:gd name="T8" fmla="*/ 312619 w 46"/>
                <a:gd name="T9" fmla="*/ 3 h 37"/>
                <a:gd name="T10" fmla="*/ 312619 w 46"/>
                <a:gd name="T11" fmla="*/ 3 h 37"/>
                <a:gd name="T12" fmla="*/ 0 w 46"/>
                <a:gd name="T13" fmla="*/ 0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"/>
                <a:gd name="T22" fmla="*/ 0 h 37"/>
                <a:gd name="T23" fmla="*/ 46 w 46"/>
                <a:gd name="T24" fmla="*/ 37 h 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" h="37">
                  <a:moveTo>
                    <a:pt x="0" y="0"/>
                  </a:moveTo>
                  <a:lnTo>
                    <a:pt x="1" y="14"/>
                  </a:lnTo>
                  <a:lnTo>
                    <a:pt x="10" y="12"/>
                  </a:lnTo>
                  <a:lnTo>
                    <a:pt x="39" y="36"/>
                  </a:lnTo>
                  <a:lnTo>
                    <a:pt x="45" y="18"/>
                  </a:lnTo>
                  <a:lnTo>
                    <a:pt x="30" y="1"/>
                  </a:lnTo>
                  <a:lnTo>
                    <a:pt x="0" y="0"/>
                  </a:lnTo>
                </a:path>
              </a:pathLst>
            </a:custGeom>
            <a:solidFill>
              <a:srgbClr val="DDDDDD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304" name="Freeform 67"/>
            <p:cNvSpPr>
              <a:spLocks noChangeAspect="1"/>
            </p:cNvSpPr>
            <p:nvPr/>
          </p:nvSpPr>
          <p:spPr bwMode="auto">
            <a:xfrm>
              <a:off x="1873" y="2681"/>
              <a:ext cx="143" cy="36"/>
            </a:xfrm>
            <a:custGeom>
              <a:avLst/>
              <a:gdLst>
                <a:gd name="T0" fmla="*/ 0 w 156"/>
                <a:gd name="T1" fmla="*/ 2 h 47"/>
                <a:gd name="T2" fmla="*/ 24079 w 156"/>
                <a:gd name="T3" fmla="*/ 2 h 47"/>
                <a:gd name="T4" fmla="*/ 24079 w 156"/>
                <a:gd name="T5" fmla="*/ 0 h 47"/>
                <a:gd name="T6" fmla="*/ 24079 w 156"/>
                <a:gd name="T7" fmla="*/ 2 h 47"/>
                <a:gd name="T8" fmla="*/ 24079 w 156"/>
                <a:gd name="T9" fmla="*/ 2 h 47"/>
                <a:gd name="T10" fmla="*/ 24079 w 156"/>
                <a:gd name="T11" fmla="*/ 2 h 47"/>
                <a:gd name="T12" fmla="*/ 24079 w 156"/>
                <a:gd name="T13" fmla="*/ 2 h 47"/>
                <a:gd name="T14" fmla="*/ 24079 w 156"/>
                <a:gd name="T15" fmla="*/ 2 h 47"/>
                <a:gd name="T16" fmla="*/ 24079 w 156"/>
                <a:gd name="T17" fmla="*/ 2 h 47"/>
                <a:gd name="T18" fmla="*/ 0 w 156"/>
                <a:gd name="T19" fmla="*/ 2 h 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6"/>
                <a:gd name="T31" fmla="*/ 0 h 47"/>
                <a:gd name="T32" fmla="*/ 156 w 156"/>
                <a:gd name="T33" fmla="*/ 47 h 4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6" h="47">
                  <a:moveTo>
                    <a:pt x="0" y="18"/>
                  </a:moveTo>
                  <a:lnTo>
                    <a:pt x="21" y="2"/>
                  </a:lnTo>
                  <a:lnTo>
                    <a:pt x="60" y="0"/>
                  </a:lnTo>
                  <a:lnTo>
                    <a:pt x="155" y="39"/>
                  </a:lnTo>
                  <a:lnTo>
                    <a:pt x="104" y="46"/>
                  </a:lnTo>
                  <a:lnTo>
                    <a:pt x="113" y="37"/>
                  </a:lnTo>
                  <a:lnTo>
                    <a:pt x="89" y="22"/>
                  </a:lnTo>
                  <a:lnTo>
                    <a:pt x="42" y="14"/>
                  </a:lnTo>
                  <a:lnTo>
                    <a:pt x="44" y="7"/>
                  </a:lnTo>
                  <a:lnTo>
                    <a:pt x="0" y="18"/>
                  </a:lnTo>
                </a:path>
              </a:pathLst>
            </a:custGeom>
            <a:solidFill>
              <a:srgbClr val="FFFF66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305" name="Freeform 68"/>
            <p:cNvSpPr>
              <a:spLocks noChangeAspect="1"/>
            </p:cNvSpPr>
            <p:nvPr/>
          </p:nvSpPr>
          <p:spPr bwMode="auto">
            <a:xfrm>
              <a:off x="3424" y="2536"/>
              <a:ext cx="31" cy="14"/>
            </a:xfrm>
            <a:custGeom>
              <a:avLst/>
              <a:gdLst>
                <a:gd name="T0" fmla="*/ 0 w 34"/>
                <a:gd name="T1" fmla="*/ 2 h 18"/>
                <a:gd name="T2" fmla="*/ 11928 w 34"/>
                <a:gd name="T3" fmla="*/ 2 h 18"/>
                <a:gd name="T4" fmla="*/ 11928 w 34"/>
                <a:gd name="T5" fmla="*/ 0 h 18"/>
                <a:gd name="T6" fmla="*/ 0 w 34"/>
                <a:gd name="T7" fmla="*/ 2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18"/>
                <a:gd name="T14" fmla="*/ 34 w 34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18">
                  <a:moveTo>
                    <a:pt x="0" y="9"/>
                  </a:moveTo>
                  <a:lnTo>
                    <a:pt x="12" y="17"/>
                  </a:lnTo>
                  <a:lnTo>
                    <a:pt x="33" y="0"/>
                  </a:lnTo>
                  <a:lnTo>
                    <a:pt x="0" y="9"/>
                  </a:lnTo>
                </a:path>
              </a:pathLst>
            </a:custGeom>
            <a:solidFill>
              <a:srgbClr val="DDDDDD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306" name="Freeform 69"/>
            <p:cNvSpPr>
              <a:spLocks noChangeAspect="1"/>
            </p:cNvSpPr>
            <p:nvPr/>
          </p:nvSpPr>
          <p:spPr bwMode="auto">
            <a:xfrm>
              <a:off x="3152" y="2335"/>
              <a:ext cx="141" cy="48"/>
            </a:xfrm>
            <a:custGeom>
              <a:avLst/>
              <a:gdLst>
                <a:gd name="T0" fmla="*/ 0 w 152"/>
                <a:gd name="T1" fmla="*/ 2 h 60"/>
                <a:gd name="T2" fmla="*/ 114319 w 152"/>
                <a:gd name="T3" fmla="*/ 2 h 60"/>
                <a:gd name="T4" fmla="*/ 114319 w 152"/>
                <a:gd name="T5" fmla="*/ 2 h 60"/>
                <a:gd name="T6" fmla="*/ 114319 w 152"/>
                <a:gd name="T7" fmla="*/ 2 h 60"/>
                <a:gd name="T8" fmla="*/ 114319 w 152"/>
                <a:gd name="T9" fmla="*/ 2 h 60"/>
                <a:gd name="T10" fmla="*/ 114319 w 152"/>
                <a:gd name="T11" fmla="*/ 2 h 60"/>
                <a:gd name="T12" fmla="*/ 114319 w 152"/>
                <a:gd name="T13" fmla="*/ 2 h 60"/>
                <a:gd name="T14" fmla="*/ 114319 w 152"/>
                <a:gd name="T15" fmla="*/ 2 h 60"/>
                <a:gd name="T16" fmla="*/ 114319 w 152"/>
                <a:gd name="T17" fmla="*/ 2 h 60"/>
                <a:gd name="T18" fmla="*/ 114319 w 152"/>
                <a:gd name="T19" fmla="*/ 2 h 60"/>
                <a:gd name="T20" fmla="*/ 114319 w 152"/>
                <a:gd name="T21" fmla="*/ 0 h 60"/>
                <a:gd name="T22" fmla="*/ 0 w 152"/>
                <a:gd name="T23" fmla="*/ 2 h 6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2"/>
                <a:gd name="T37" fmla="*/ 0 h 60"/>
                <a:gd name="T38" fmla="*/ 152 w 152"/>
                <a:gd name="T39" fmla="*/ 60 h 6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2" h="60">
                  <a:moveTo>
                    <a:pt x="0" y="15"/>
                  </a:moveTo>
                  <a:lnTo>
                    <a:pt x="26" y="42"/>
                  </a:lnTo>
                  <a:lnTo>
                    <a:pt x="68" y="41"/>
                  </a:lnTo>
                  <a:lnTo>
                    <a:pt x="75" y="54"/>
                  </a:lnTo>
                  <a:lnTo>
                    <a:pt x="94" y="59"/>
                  </a:lnTo>
                  <a:lnTo>
                    <a:pt x="127" y="46"/>
                  </a:lnTo>
                  <a:lnTo>
                    <a:pt x="147" y="48"/>
                  </a:lnTo>
                  <a:lnTo>
                    <a:pt x="151" y="36"/>
                  </a:lnTo>
                  <a:lnTo>
                    <a:pt x="114" y="33"/>
                  </a:lnTo>
                  <a:lnTo>
                    <a:pt x="39" y="5"/>
                  </a:lnTo>
                  <a:lnTo>
                    <a:pt x="32" y="0"/>
                  </a:lnTo>
                  <a:lnTo>
                    <a:pt x="0" y="15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307" name="Freeform 70"/>
            <p:cNvSpPr>
              <a:spLocks noChangeAspect="1"/>
            </p:cNvSpPr>
            <p:nvPr/>
          </p:nvSpPr>
          <p:spPr bwMode="auto">
            <a:xfrm>
              <a:off x="3006" y="2796"/>
              <a:ext cx="38" cy="69"/>
            </a:xfrm>
            <a:custGeom>
              <a:avLst/>
              <a:gdLst>
                <a:gd name="T0" fmla="*/ 0 w 40"/>
                <a:gd name="T1" fmla="*/ 2 h 85"/>
                <a:gd name="T2" fmla="*/ 2592478 w 40"/>
                <a:gd name="T3" fmla="*/ 2 h 85"/>
                <a:gd name="T4" fmla="*/ 2592478 w 40"/>
                <a:gd name="T5" fmla="*/ 2 h 85"/>
                <a:gd name="T6" fmla="*/ 2592478 w 40"/>
                <a:gd name="T7" fmla="*/ 2 h 85"/>
                <a:gd name="T8" fmla="*/ 2592478 w 40"/>
                <a:gd name="T9" fmla="*/ 0 h 85"/>
                <a:gd name="T10" fmla="*/ 2592478 w 40"/>
                <a:gd name="T11" fmla="*/ 2 h 85"/>
                <a:gd name="T12" fmla="*/ 0 w 40"/>
                <a:gd name="T13" fmla="*/ 2 h 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85"/>
                <a:gd name="T23" fmla="*/ 40 w 40"/>
                <a:gd name="T24" fmla="*/ 85 h 8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85">
                  <a:moveTo>
                    <a:pt x="0" y="20"/>
                  </a:moveTo>
                  <a:lnTo>
                    <a:pt x="16" y="84"/>
                  </a:lnTo>
                  <a:lnTo>
                    <a:pt x="28" y="83"/>
                  </a:lnTo>
                  <a:lnTo>
                    <a:pt x="39" y="10"/>
                  </a:lnTo>
                  <a:lnTo>
                    <a:pt x="28" y="0"/>
                  </a:lnTo>
                  <a:lnTo>
                    <a:pt x="21" y="6"/>
                  </a:lnTo>
                  <a:lnTo>
                    <a:pt x="0" y="20"/>
                  </a:lnTo>
                </a:path>
              </a:pathLst>
            </a:custGeom>
            <a:solidFill>
              <a:srgbClr val="DDDDDD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308" name="Freeform 71"/>
            <p:cNvSpPr>
              <a:spLocks noChangeAspect="1"/>
            </p:cNvSpPr>
            <p:nvPr/>
          </p:nvSpPr>
          <p:spPr bwMode="auto">
            <a:xfrm>
              <a:off x="3102" y="2239"/>
              <a:ext cx="37" cy="42"/>
            </a:xfrm>
            <a:custGeom>
              <a:avLst/>
              <a:gdLst>
                <a:gd name="T0" fmla="*/ 0 w 40"/>
                <a:gd name="T1" fmla="*/ 2 h 54"/>
                <a:gd name="T2" fmla="*/ 78793 w 40"/>
                <a:gd name="T3" fmla="*/ 2 h 54"/>
                <a:gd name="T4" fmla="*/ 78793 w 40"/>
                <a:gd name="T5" fmla="*/ 0 h 54"/>
                <a:gd name="T6" fmla="*/ 78793 w 40"/>
                <a:gd name="T7" fmla="*/ 2 h 54"/>
                <a:gd name="T8" fmla="*/ 78793 w 40"/>
                <a:gd name="T9" fmla="*/ 2 h 54"/>
                <a:gd name="T10" fmla="*/ 78793 w 40"/>
                <a:gd name="T11" fmla="*/ 2 h 54"/>
                <a:gd name="T12" fmla="*/ 78793 w 40"/>
                <a:gd name="T13" fmla="*/ 2 h 54"/>
                <a:gd name="T14" fmla="*/ 78793 w 40"/>
                <a:gd name="T15" fmla="*/ 2 h 54"/>
                <a:gd name="T16" fmla="*/ 0 w 40"/>
                <a:gd name="T17" fmla="*/ 2 h 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"/>
                <a:gd name="T28" fmla="*/ 0 h 54"/>
                <a:gd name="T29" fmla="*/ 40 w 40"/>
                <a:gd name="T30" fmla="*/ 54 h 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" h="54">
                  <a:moveTo>
                    <a:pt x="0" y="40"/>
                  </a:moveTo>
                  <a:lnTo>
                    <a:pt x="3" y="14"/>
                  </a:lnTo>
                  <a:lnTo>
                    <a:pt x="33" y="0"/>
                  </a:lnTo>
                  <a:lnTo>
                    <a:pt x="28" y="20"/>
                  </a:lnTo>
                  <a:lnTo>
                    <a:pt x="39" y="27"/>
                  </a:lnTo>
                  <a:lnTo>
                    <a:pt x="19" y="38"/>
                  </a:lnTo>
                  <a:lnTo>
                    <a:pt x="19" y="53"/>
                  </a:lnTo>
                  <a:lnTo>
                    <a:pt x="8" y="53"/>
                  </a:lnTo>
                  <a:lnTo>
                    <a:pt x="0" y="4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309" name="Freeform 72"/>
            <p:cNvSpPr>
              <a:spLocks noChangeAspect="1"/>
            </p:cNvSpPr>
            <p:nvPr/>
          </p:nvSpPr>
          <p:spPr bwMode="auto">
            <a:xfrm>
              <a:off x="3128" y="2272"/>
              <a:ext cx="11" cy="6"/>
            </a:xfrm>
            <a:custGeom>
              <a:avLst/>
              <a:gdLst>
                <a:gd name="T0" fmla="*/ 0 w 15"/>
                <a:gd name="T1" fmla="*/ 2 h 8"/>
                <a:gd name="T2" fmla="*/ 1 w 15"/>
                <a:gd name="T3" fmla="*/ 0 h 8"/>
                <a:gd name="T4" fmla="*/ 1 w 15"/>
                <a:gd name="T5" fmla="*/ 2 h 8"/>
                <a:gd name="T6" fmla="*/ 0 w 15"/>
                <a:gd name="T7" fmla="*/ 2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"/>
                <a:gd name="T13" fmla="*/ 0 h 8"/>
                <a:gd name="T14" fmla="*/ 15 w 15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" h="8">
                  <a:moveTo>
                    <a:pt x="0" y="7"/>
                  </a:moveTo>
                  <a:lnTo>
                    <a:pt x="11" y="0"/>
                  </a:lnTo>
                  <a:lnTo>
                    <a:pt x="14" y="5"/>
                  </a:lnTo>
                  <a:lnTo>
                    <a:pt x="0" y="7"/>
                  </a:lnTo>
                </a:path>
              </a:pathLst>
            </a:custGeom>
            <a:solidFill>
              <a:srgbClr val="DDDDDD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310" name="Freeform 73"/>
            <p:cNvSpPr>
              <a:spLocks noChangeAspect="1"/>
            </p:cNvSpPr>
            <p:nvPr/>
          </p:nvSpPr>
          <p:spPr bwMode="auto">
            <a:xfrm>
              <a:off x="3143" y="2260"/>
              <a:ext cx="21" cy="19"/>
            </a:xfrm>
            <a:custGeom>
              <a:avLst/>
              <a:gdLst>
                <a:gd name="T0" fmla="*/ 0 w 24"/>
                <a:gd name="T1" fmla="*/ 2 h 24"/>
                <a:gd name="T2" fmla="*/ 54 w 24"/>
                <a:gd name="T3" fmla="*/ 2 h 24"/>
                <a:gd name="T4" fmla="*/ 54 w 24"/>
                <a:gd name="T5" fmla="*/ 2 h 24"/>
                <a:gd name="T6" fmla="*/ 54 w 24"/>
                <a:gd name="T7" fmla="*/ 0 h 24"/>
                <a:gd name="T8" fmla="*/ 0 w 24"/>
                <a:gd name="T9" fmla="*/ 2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4"/>
                <a:gd name="T17" fmla="*/ 24 w 24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4">
                  <a:moveTo>
                    <a:pt x="0" y="12"/>
                  </a:moveTo>
                  <a:lnTo>
                    <a:pt x="17" y="23"/>
                  </a:lnTo>
                  <a:lnTo>
                    <a:pt x="23" y="11"/>
                  </a:lnTo>
                  <a:lnTo>
                    <a:pt x="18" y="0"/>
                  </a:lnTo>
                  <a:lnTo>
                    <a:pt x="0" y="12"/>
                  </a:lnTo>
                </a:path>
              </a:pathLst>
            </a:custGeom>
            <a:solidFill>
              <a:srgbClr val="DDDDDD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311" name="Freeform 74"/>
            <p:cNvSpPr>
              <a:spLocks noChangeAspect="1"/>
            </p:cNvSpPr>
            <p:nvPr/>
          </p:nvSpPr>
          <p:spPr bwMode="auto">
            <a:xfrm>
              <a:off x="2046" y="2717"/>
              <a:ext cx="47" cy="21"/>
            </a:xfrm>
            <a:custGeom>
              <a:avLst/>
              <a:gdLst>
                <a:gd name="T0" fmla="*/ 0 w 50"/>
                <a:gd name="T1" fmla="*/ 0 h 27"/>
                <a:gd name="T2" fmla="*/ 0 w 50"/>
                <a:gd name="T3" fmla="*/ 2 h 27"/>
                <a:gd name="T4" fmla="*/ 648144 w 50"/>
                <a:gd name="T5" fmla="*/ 2 h 27"/>
                <a:gd name="T6" fmla="*/ 648144 w 50"/>
                <a:gd name="T7" fmla="*/ 2 h 27"/>
                <a:gd name="T8" fmla="*/ 0 w 50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27"/>
                <a:gd name="T17" fmla="*/ 50 w 50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27">
                  <a:moveTo>
                    <a:pt x="0" y="0"/>
                  </a:moveTo>
                  <a:lnTo>
                    <a:pt x="0" y="26"/>
                  </a:lnTo>
                  <a:lnTo>
                    <a:pt x="49" y="17"/>
                  </a:lnTo>
                  <a:lnTo>
                    <a:pt x="28" y="3"/>
                  </a:lnTo>
                  <a:lnTo>
                    <a:pt x="0" y="0"/>
                  </a:lnTo>
                </a:path>
              </a:pathLst>
            </a:custGeom>
            <a:solidFill>
              <a:srgbClr val="DDDDDD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312" name="Freeform 75"/>
            <p:cNvSpPr>
              <a:spLocks noChangeAspect="1"/>
            </p:cNvSpPr>
            <p:nvPr/>
          </p:nvSpPr>
          <p:spPr bwMode="auto">
            <a:xfrm>
              <a:off x="1928" y="2915"/>
              <a:ext cx="75" cy="69"/>
            </a:xfrm>
            <a:custGeom>
              <a:avLst/>
              <a:gdLst>
                <a:gd name="T0" fmla="*/ 0 w 81"/>
                <a:gd name="T1" fmla="*/ 2 h 86"/>
                <a:gd name="T2" fmla="*/ 0 w 81"/>
                <a:gd name="T3" fmla="*/ 2 h 86"/>
                <a:gd name="T4" fmla="*/ 89827 w 81"/>
                <a:gd name="T5" fmla="*/ 2 h 86"/>
                <a:gd name="T6" fmla="*/ 89827 w 81"/>
                <a:gd name="T7" fmla="*/ 2 h 86"/>
                <a:gd name="T8" fmla="*/ 89827 w 81"/>
                <a:gd name="T9" fmla="*/ 2 h 86"/>
                <a:gd name="T10" fmla="*/ 89827 w 81"/>
                <a:gd name="T11" fmla="*/ 2 h 86"/>
                <a:gd name="T12" fmla="*/ 89827 w 81"/>
                <a:gd name="T13" fmla="*/ 2 h 86"/>
                <a:gd name="T14" fmla="*/ 89827 w 81"/>
                <a:gd name="T15" fmla="*/ 2 h 86"/>
                <a:gd name="T16" fmla="*/ 89827 w 81"/>
                <a:gd name="T17" fmla="*/ 2 h 86"/>
                <a:gd name="T18" fmla="*/ 89827 w 81"/>
                <a:gd name="T19" fmla="*/ 2 h 86"/>
                <a:gd name="T20" fmla="*/ 89827 w 81"/>
                <a:gd name="T21" fmla="*/ 0 h 86"/>
                <a:gd name="T22" fmla="*/ 89827 w 81"/>
                <a:gd name="T23" fmla="*/ 2 h 86"/>
                <a:gd name="T24" fmla="*/ 0 w 81"/>
                <a:gd name="T25" fmla="*/ 2 h 8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1"/>
                <a:gd name="T40" fmla="*/ 0 h 86"/>
                <a:gd name="T41" fmla="*/ 81 w 81"/>
                <a:gd name="T42" fmla="*/ 86 h 8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1" h="86">
                  <a:moveTo>
                    <a:pt x="0" y="32"/>
                  </a:moveTo>
                  <a:lnTo>
                    <a:pt x="0" y="49"/>
                  </a:lnTo>
                  <a:lnTo>
                    <a:pt x="15" y="54"/>
                  </a:lnTo>
                  <a:lnTo>
                    <a:pt x="7" y="67"/>
                  </a:lnTo>
                  <a:lnTo>
                    <a:pt x="5" y="81"/>
                  </a:lnTo>
                  <a:lnTo>
                    <a:pt x="24" y="85"/>
                  </a:lnTo>
                  <a:lnTo>
                    <a:pt x="41" y="61"/>
                  </a:lnTo>
                  <a:lnTo>
                    <a:pt x="73" y="42"/>
                  </a:lnTo>
                  <a:lnTo>
                    <a:pt x="80" y="20"/>
                  </a:lnTo>
                  <a:lnTo>
                    <a:pt x="50" y="16"/>
                  </a:lnTo>
                  <a:lnTo>
                    <a:pt x="28" y="0"/>
                  </a:lnTo>
                  <a:lnTo>
                    <a:pt x="11" y="8"/>
                  </a:lnTo>
                  <a:lnTo>
                    <a:pt x="0" y="32"/>
                  </a:lnTo>
                </a:path>
              </a:pathLst>
            </a:custGeom>
            <a:solidFill>
              <a:srgbClr val="FFFF00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313" name="Freeform 76"/>
            <p:cNvSpPr>
              <a:spLocks noChangeAspect="1"/>
            </p:cNvSpPr>
            <p:nvPr/>
          </p:nvSpPr>
          <p:spPr bwMode="auto">
            <a:xfrm>
              <a:off x="1804" y="2774"/>
              <a:ext cx="34" cy="14"/>
            </a:xfrm>
            <a:custGeom>
              <a:avLst/>
              <a:gdLst>
                <a:gd name="T0" fmla="*/ 0 w 35"/>
                <a:gd name="T1" fmla="*/ 255120 h 15"/>
                <a:gd name="T2" fmla="*/ 48166487 w 35"/>
                <a:gd name="T3" fmla="*/ 0 h 15"/>
                <a:gd name="T4" fmla="*/ 48166487 w 35"/>
                <a:gd name="T5" fmla="*/ 255120 h 15"/>
                <a:gd name="T6" fmla="*/ 0 w 35"/>
                <a:gd name="T7" fmla="*/ 255120 h 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15"/>
                <a:gd name="T14" fmla="*/ 35 w 35"/>
                <a:gd name="T15" fmla="*/ 15 h 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15">
                  <a:moveTo>
                    <a:pt x="0" y="11"/>
                  </a:moveTo>
                  <a:lnTo>
                    <a:pt x="10" y="0"/>
                  </a:lnTo>
                  <a:lnTo>
                    <a:pt x="34" y="14"/>
                  </a:lnTo>
                  <a:lnTo>
                    <a:pt x="0" y="11"/>
                  </a:lnTo>
                </a:path>
              </a:pathLst>
            </a:custGeom>
            <a:solidFill>
              <a:srgbClr val="DDDDDD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314" name="Freeform 77"/>
            <p:cNvSpPr>
              <a:spLocks noChangeAspect="1"/>
            </p:cNvSpPr>
            <p:nvPr/>
          </p:nvSpPr>
          <p:spPr bwMode="auto">
            <a:xfrm>
              <a:off x="3119" y="2908"/>
              <a:ext cx="26" cy="13"/>
            </a:xfrm>
            <a:custGeom>
              <a:avLst/>
              <a:gdLst>
                <a:gd name="T0" fmla="*/ 0 w 27"/>
                <a:gd name="T1" fmla="*/ 1 h 18"/>
                <a:gd name="T2" fmla="*/ 15303077 w 27"/>
                <a:gd name="T3" fmla="*/ 1 h 18"/>
                <a:gd name="T4" fmla="*/ 15303077 w 27"/>
                <a:gd name="T5" fmla="*/ 0 h 18"/>
                <a:gd name="T6" fmla="*/ 15303077 w 27"/>
                <a:gd name="T7" fmla="*/ 1 h 18"/>
                <a:gd name="T8" fmla="*/ 0 w 27"/>
                <a:gd name="T9" fmla="*/ 1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8"/>
                <a:gd name="T17" fmla="*/ 27 w 27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8">
                  <a:moveTo>
                    <a:pt x="0" y="17"/>
                  </a:moveTo>
                  <a:lnTo>
                    <a:pt x="3" y="1"/>
                  </a:lnTo>
                  <a:lnTo>
                    <a:pt x="26" y="0"/>
                  </a:lnTo>
                  <a:lnTo>
                    <a:pt x="26" y="15"/>
                  </a:lnTo>
                  <a:lnTo>
                    <a:pt x="0" y="17"/>
                  </a:lnTo>
                </a:path>
              </a:pathLst>
            </a:custGeom>
            <a:solidFill>
              <a:srgbClr val="DDDDDD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315" name="Freeform 78"/>
            <p:cNvSpPr>
              <a:spLocks noChangeAspect="1"/>
            </p:cNvSpPr>
            <p:nvPr/>
          </p:nvSpPr>
          <p:spPr bwMode="auto">
            <a:xfrm>
              <a:off x="3433" y="2736"/>
              <a:ext cx="198" cy="157"/>
            </a:xfrm>
            <a:custGeom>
              <a:avLst/>
              <a:gdLst>
                <a:gd name="T0" fmla="*/ 0 w 219"/>
                <a:gd name="T1" fmla="*/ 2 h 201"/>
                <a:gd name="T2" fmla="*/ 3952 w 219"/>
                <a:gd name="T3" fmla="*/ 2 h 201"/>
                <a:gd name="T4" fmla="*/ 3952 w 219"/>
                <a:gd name="T5" fmla="*/ 2 h 201"/>
                <a:gd name="T6" fmla="*/ 3952 w 219"/>
                <a:gd name="T7" fmla="*/ 2 h 201"/>
                <a:gd name="T8" fmla="*/ 3952 w 219"/>
                <a:gd name="T9" fmla="*/ 2 h 201"/>
                <a:gd name="T10" fmla="*/ 3952 w 219"/>
                <a:gd name="T11" fmla="*/ 0 h 201"/>
                <a:gd name="T12" fmla="*/ 3952 w 219"/>
                <a:gd name="T13" fmla="*/ 2 h 201"/>
                <a:gd name="T14" fmla="*/ 3952 w 219"/>
                <a:gd name="T15" fmla="*/ 2 h 201"/>
                <a:gd name="T16" fmla="*/ 3952 w 219"/>
                <a:gd name="T17" fmla="*/ 2 h 201"/>
                <a:gd name="T18" fmla="*/ 3952 w 219"/>
                <a:gd name="T19" fmla="*/ 2 h 201"/>
                <a:gd name="T20" fmla="*/ 3952 w 219"/>
                <a:gd name="T21" fmla="*/ 2 h 201"/>
                <a:gd name="T22" fmla="*/ 3952 w 219"/>
                <a:gd name="T23" fmla="*/ 2 h 201"/>
                <a:gd name="T24" fmla="*/ 3952 w 219"/>
                <a:gd name="T25" fmla="*/ 2 h 201"/>
                <a:gd name="T26" fmla="*/ 3952 w 219"/>
                <a:gd name="T27" fmla="*/ 2 h 201"/>
                <a:gd name="T28" fmla="*/ 3952 w 219"/>
                <a:gd name="T29" fmla="*/ 2 h 201"/>
                <a:gd name="T30" fmla="*/ 3952 w 219"/>
                <a:gd name="T31" fmla="*/ 2 h 201"/>
                <a:gd name="T32" fmla="*/ 3952 w 219"/>
                <a:gd name="T33" fmla="*/ 2 h 201"/>
                <a:gd name="T34" fmla="*/ 0 w 219"/>
                <a:gd name="T35" fmla="*/ 2 h 20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9"/>
                <a:gd name="T55" fmla="*/ 0 h 201"/>
                <a:gd name="T56" fmla="*/ 219 w 219"/>
                <a:gd name="T57" fmla="*/ 201 h 20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9" h="201">
                  <a:moveTo>
                    <a:pt x="0" y="140"/>
                  </a:moveTo>
                  <a:lnTo>
                    <a:pt x="16" y="129"/>
                  </a:lnTo>
                  <a:lnTo>
                    <a:pt x="18" y="105"/>
                  </a:lnTo>
                  <a:lnTo>
                    <a:pt x="47" y="71"/>
                  </a:lnTo>
                  <a:lnTo>
                    <a:pt x="57" y="13"/>
                  </a:lnTo>
                  <a:lnTo>
                    <a:pt x="80" y="0"/>
                  </a:lnTo>
                  <a:lnTo>
                    <a:pt x="97" y="40"/>
                  </a:lnTo>
                  <a:lnTo>
                    <a:pt x="145" y="74"/>
                  </a:lnTo>
                  <a:lnTo>
                    <a:pt x="127" y="94"/>
                  </a:lnTo>
                  <a:lnTo>
                    <a:pt x="143" y="99"/>
                  </a:lnTo>
                  <a:lnTo>
                    <a:pt x="161" y="124"/>
                  </a:lnTo>
                  <a:lnTo>
                    <a:pt x="218" y="138"/>
                  </a:lnTo>
                  <a:lnTo>
                    <a:pt x="174" y="179"/>
                  </a:lnTo>
                  <a:lnTo>
                    <a:pt x="129" y="194"/>
                  </a:lnTo>
                  <a:lnTo>
                    <a:pt x="86" y="200"/>
                  </a:lnTo>
                  <a:lnTo>
                    <a:pt x="41" y="185"/>
                  </a:lnTo>
                  <a:lnTo>
                    <a:pt x="25" y="156"/>
                  </a:lnTo>
                  <a:lnTo>
                    <a:pt x="0" y="140"/>
                  </a:lnTo>
                </a:path>
              </a:pathLst>
            </a:custGeom>
            <a:solidFill>
              <a:srgbClr val="DDDDDD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316" name="Freeform 79"/>
            <p:cNvSpPr>
              <a:spLocks noChangeAspect="1"/>
            </p:cNvSpPr>
            <p:nvPr/>
          </p:nvSpPr>
          <p:spPr bwMode="auto">
            <a:xfrm>
              <a:off x="2192" y="3527"/>
              <a:ext cx="19" cy="12"/>
            </a:xfrm>
            <a:custGeom>
              <a:avLst/>
              <a:gdLst>
                <a:gd name="T0" fmla="*/ 0 w 22"/>
                <a:gd name="T1" fmla="*/ 59992 h 13"/>
                <a:gd name="T2" fmla="*/ 10 w 22"/>
                <a:gd name="T3" fmla="*/ 59992 h 13"/>
                <a:gd name="T4" fmla="*/ 10 w 22"/>
                <a:gd name="T5" fmla="*/ 0 h 13"/>
                <a:gd name="T6" fmla="*/ 10 w 22"/>
                <a:gd name="T7" fmla="*/ 59992 h 13"/>
                <a:gd name="T8" fmla="*/ 0 w 22"/>
                <a:gd name="T9" fmla="*/ 59992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3"/>
                <a:gd name="T17" fmla="*/ 22 w 22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3">
                  <a:moveTo>
                    <a:pt x="0" y="12"/>
                  </a:moveTo>
                  <a:lnTo>
                    <a:pt x="13" y="5"/>
                  </a:lnTo>
                  <a:lnTo>
                    <a:pt x="6" y="0"/>
                  </a:lnTo>
                  <a:lnTo>
                    <a:pt x="21" y="1"/>
                  </a:lnTo>
                  <a:lnTo>
                    <a:pt x="0" y="12"/>
                  </a:lnTo>
                </a:path>
              </a:pathLst>
            </a:custGeom>
            <a:solidFill>
              <a:srgbClr val="DDDDDD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317" name="Freeform 80"/>
            <p:cNvSpPr>
              <a:spLocks noChangeAspect="1"/>
            </p:cNvSpPr>
            <p:nvPr/>
          </p:nvSpPr>
          <p:spPr bwMode="auto">
            <a:xfrm>
              <a:off x="2206" y="3525"/>
              <a:ext cx="27" cy="14"/>
            </a:xfrm>
            <a:custGeom>
              <a:avLst/>
              <a:gdLst>
                <a:gd name="T0" fmla="*/ 0 w 28"/>
                <a:gd name="T1" fmla="*/ 54 h 16"/>
                <a:gd name="T2" fmla="*/ 18317851 w 28"/>
                <a:gd name="T3" fmla="*/ 0 h 16"/>
                <a:gd name="T4" fmla="*/ 18317851 w 28"/>
                <a:gd name="T5" fmla="*/ 54 h 16"/>
                <a:gd name="T6" fmla="*/ 0 w 28"/>
                <a:gd name="T7" fmla="*/ 54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16"/>
                <a:gd name="T14" fmla="*/ 28 w 28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16">
                  <a:moveTo>
                    <a:pt x="0" y="15"/>
                  </a:moveTo>
                  <a:lnTo>
                    <a:pt x="12" y="0"/>
                  </a:lnTo>
                  <a:lnTo>
                    <a:pt x="27" y="6"/>
                  </a:lnTo>
                  <a:lnTo>
                    <a:pt x="0" y="15"/>
                  </a:lnTo>
                </a:path>
              </a:pathLst>
            </a:custGeom>
            <a:solidFill>
              <a:srgbClr val="DDDDDD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318" name="Freeform 81"/>
            <p:cNvSpPr>
              <a:spLocks noChangeAspect="1"/>
            </p:cNvSpPr>
            <p:nvPr/>
          </p:nvSpPr>
          <p:spPr bwMode="auto">
            <a:xfrm>
              <a:off x="3268" y="2028"/>
              <a:ext cx="142" cy="176"/>
            </a:xfrm>
            <a:custGeom>
              <a:avLst/>
              <a:gdLst>
                <a:gd name="T0" fmla="*/ 0 w 157"/>
                <a:gd name="T1" fmla="*/ 2 h 225"/>
                <a:gd name="T2" fmla="*/ 4157 w 157"/>
                <a:gd name="T3" fmla="*/ 2 h 225"/>
                <a:gd name="T4" fmla="*/ 4157 w 157"/>
                <a:gd name="T5" fmla="*/ 2 h 225"/>
                <a:gd name="T6" fmla="*/ 4157 w 157"/>
                <a:gd name="T7" fmla="*/ 2 h 225"/>
                <a:gd name="T8" fmla="*/ 4157 w 157"/>
                <a:gd name="T9" fmla="*/ 2 h 225"/>
                <a:gd name="T10" fmla="*/ 4157 w 157"/>
                <a:gd name="T11" fmla="*/ 2 h 225"/>
                <a:gd name="T12" fmla="*/ 4157 w 157"/>
                <a:gd name="T13" fmla="*/ 0 h 225"/>
                <a:gd name="T14" fmla="*/ 4157 w 157"/>
                <a:gd name="T15" fmla="*/ 2 h 225"/>
                <a:gd name="T16" fmla="*/ 4157 w 157"/>
                <a:gd name="T17" fmla="*/ 2 h 225"/>
                <a:gd name="T18" fmla="*/ 4157 w 157"/>
                <a:gd name="T19" fmla="*/ 2 h 225"/>
                <a:gd name="T20" fmla="*/ 4157 w 157"/>
                <a:gd name="T21" fmla="*/ 2 h 225"/>
                <a:gd name="T22" fmla="*/ 4157 w 157"/>
                <a:gd name="T23" fmla="*/ 2 h 225"/>
                <a:gd name="T24" fmla="*/ 4157 w 157"/>
                <a:gd name="T25" fmla="*/ 2 h 225"/>
                <a:gd name="T26" fmla="*/ 4157 w 157"/>
                <a:gd name="T27" fmla="*/ 2 h 225"/>
                <a:gd name="T28" fmla="*/ 4157 w 157"/>
                <a:gd name="T29" fmla="*/ 2 h 225"/>
                <a:gd name="T30" fmla="*/ 4157 w 157"/>
                <a:gd name="T31" fmla="*/ 2 h 225"/>
                <a:gd name="T32" fmla="*/ 4157 w 157"/>
                <a:gd name="T33" fmla="*/ 2 h 225"/>
                <a:gd name="T34" fmla="*/ 4157 w 157"/>
                <a:gd name="T35" fmla="*/ 2 h 225"/>
                <a:gd name="T36" fmla="*/ 4157 w 157"/>
                <a:gd name="T37" fmla="*/ 2 h 225"/>
                <a:gd name="T38" fmla="*/ 4157 w 157"/>
                <a:gd name="T39" fmla="*/ 2 h 225"/>
                <a:gd name="T40" fmla="*/ 4157 w 157"/>
                <a:gd name="T41" fmla="*/ 2 h 225"/>
                <a:gd name="T42" fmla="*/ 4157 w 157"/>
                <a:gd name="T43" fmla="*/ 2 h 225"/>
                <a:gd name="T44" fmla="*/ 4157 w 157"/>
                <a:gd name="T45" fmla="*/ 2 h 225"/>
                <a:gd name="T46" fmla="*/ 0 w 157"/>
                <a:gd name="T47" fmla="*/ 2 h 2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7"/>
                <a:gd name="T73" fmla="*/ 0 h 225"/>
                <a:gd name="T74" fmla="*/ 157 w 157"/>
                <a:gd name="T75" fmla="*/ 225 h 22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7" h="225">
                  <a:moveTo>
                    <a:pt x="0" y="24"/>
                  </a:moveTo>
                  <a:lnTo>
                    <a:pt x="10" y="17"/>
                  </a:lnTo>
                  <a:lnTo>
                    <a:pt x="27" y="30"/>
                  </a:lnTo>
                  <a:lnTo>
                    <a:pt x="57" y="33"/>
                  </a:lnTo>
                  <a:lnTo>
                    <a:pt x="74" y="24"/>
                  </a:lnTo>
                  <a:lnTo>
                    <a:pt x="78" y="6"/>
                  </a:lnTo>
                  <a:lnTo>
                    <a:pt x="108" y="0"/>
                  </a:lnTo>
                  <a:lnTo>
                    <a:pt x="123" y="8"/>
                  </a:lnTo>
                  <a:lnTo>
                    <a:pt x="121" y="24"/>
                  </a:lnTo>
                  <a:lnTo>
                    <a:pt x="115" y="40"/>
                  </a:lnTo>
                  <a:lnTo>
                    <a:pt x="135" y="58"/>
                  </a:lnTo>
                  <a:lnTo>
                    <a:pt x="124" y="72"/>
                  </a:lnTo>
                  <a:lnTo>
                    <a:pt x="138" y="97"/>
                  </a:lnTo>
                  <a:lnTo>
                    <a:pt x="132" y="119"/>
                  </a:lnTo>
                  <a:lnTo>
                    <a:pt x="156" y="166"/>
                  </a:lnTo>
                  <a:lnTo>
                    <a:pt x="102" y="210"/>
                  </a:lnTo>
                  <a:lnTo>
                    <a:pt x="35" y="224"/>
                  </a:lnTo>
                  <a:lnTo>
                    <a:pt x="32" y="215"/>
                  </a:lnTo>
                  <a:lnTo>
                    <a:pt x="10" y="208"/>
                  </a:lnTo>
                  <a:lnTo>
                    <a:pt x="7" y="165"/>
                  </a:lnTo>
                  <a:lnTo>
                    <a:pt x="71" y="117"/>
                  </a:lnTo>
                  <a:lnTo>
                    <a:pt x="49" y="95"/>
                  </a:lnTo>
                  <a:lnTo>
                    <a:pt x="42" y="48"/>
                  </a:lnTo>
                  <a:lnTo>
                    <a:pt x="0" y="24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319" name="Freeform 82"/>
            <p:cNvSpPr>
              <a:spLocks noChangeAspect="1"/>
            </p:cNvSpPr>
            <p:nvPr/>
          </p:nvSpPr>
          <p:spPr bwMode="auto">
            <a:xfrm>
              <a:off x="2935" y="2335"/>
              <a:ext cx="167" cy="117"/>
            </a:xfrm>
            <a:custGeom>
              <a:avLst/>
              <a:gdLst>
                <a:gd name="T0" fmla="*/ 0 w 182"/>
                <a:gd name="T1" fmla="*/ 2 h 150"/>
                <a:gd name="T2" fmla="*/ 27443 w 182"/>
                <a:gd name="T3" fmla="*/ 2 h 150"/>
                <a:gd name="T4" fmla="*/ 27443 w 182"/>
                <a:gd name="T5" fmla="*/ 2 h 150"/>
                <a:gd name="T6" fmla="*/ 27443 w 182"/>
                <a:gd name="T7" fmla="*/ 2 h 150"/>
                <a:gd name="T8" fmla="*/ 27443 w 182"/>
                <a:gd name="T9" fmla="*/ 2 h 150"/>
                <a:gd name="T10" fmla="*/ 27443 w 182"/>
                <a:gd name="T11" fmla="*/ 2 h 150"/>
                <a:gd name="T12" fmla="*/ 27443 w 182"/>
                <a:gd name="T13" fmla="*/ 2 h 150"/>
                <a:gd name="T14" fmla="*/ 27443 w 182"/>
                <a:gd name="T15" fmla="*/ 2 h 150"/>
                <a:gd name="T16" fmla="*/ 27443 w 182"/>
                <a:gd name="T17" fmla="*/ 2 h 150"/>
                <a:gd name="T18" fmla="*/ 27443 w 182"/>
                <a:gd name="T19" fmla="*/ 2 h 150"/>
                <a:gd name="T20" fmla="*/ 27443 w 182"/>
                <a:gd name="T21" fmla="*/ 2 h 150"/>
                <a:gd name="T22" fmla="*/ 27443 w 182"/>
                <a:gd name="T23" fmla="*/ 2 h 150"/>
                <a:gd name="T24" fmla="*/ 27443 w 182"/>
                <a:gd name="T25" fmla="*/ 2 h 150"/>
                <a:gd name="T26" fmla="*/ 27443 w 182"/>
                <a:gd name="T27" fmla="*/ 2 h 150"/>
                <a:gd name="T28" fmla="*/ 27443 w 182"/>
                <a:gd name="T29" fmla="*/ 2 h 150"/>
                <a:gd name="T30" fmla="*/ 27443 w 182"/>
                <a:gd name="T31" fmla="*/ 2 h 150"/>
                <a:gd name="T32" fmla="*/ 27443 w 182"/>
                <a:gd name="T33" fmla="*/ 2 h 150"/>
                <a:gd name="T34" fmla="*/ 27443 w 182"/>
                <a:gd name="T35" fmla="*/ 2 h 150"/>
                <a:gd name="T36" fmla="*/ 27443 w 182"/>
                <a:gd name="T37" fmla="*/ 2 h 150"/>
                <a:gd name="T38" fmla="*/ 27443 w 182"/>
                <a:gd name="T39" fmla="*/ 2 h 150"/>
                <a:gd name="T40" fmla="*/ 27443 w 182"/>
                <a:gd name="T41" fmla="*/ 2 h 150"/>
                <a:gd name="T42" fmla="*/ 27443 w 182"/>
                <a:gd name="T43" fmla="*/ 0 h 150"/>
                <a:gd name="T44" fmla="*/ 27443 w 182"/>
                <a:gd name="T45" fmla="*/ 2 h 150"/>
                <a:gd name="T46" fmla="*/ 27443 w 182"/>
                <a:gd name="T47" fmla="*/ 2 h 150"/>
                <a:gd name="T48" fmla="*/ 27443 w 182"/>
                <a:gd name="T49" fmla="*/ 2 h 150"/>
                <a:gd name="T50" fmla="*/ 27443 w 182"/>
                <a:gd name="T51" fmla="*/ 2 h 150"/>
                <a:gd name="T52" fmla="*/ 0 w 182"/>
                <a:gd name="T53" fmla="*/ 2 h 15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82"/>
                <a:gd name="T82" fmla="*/ 0 h 150"/>
                <a:gd name="T83" fmla="*/ 182 w 182"/>
                <a:gd name="T84" fmla="*/ 150 h 15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82" h="150">
                  <a:moveTo>
                    <a:pt x="0" y="45"/>
                  </a:moveTo>
                  <a:lnTo>
                    <a:pt x="6" y="58"/>
                  </a:lnTo>
                  <a:lnTo>
                    <a:pt x="43" y="67"/>
                  </a:lnTo>
                  <a:lnTo>
                    <a:pt x="38" y="74"/>
                  </a:lnTo>
                  <a:lnTo>
                    <a:pt x="51" y="84"/>
                  </a:lnTo>
                  <a:lnTo>
                    <a:pt x="57" y="101"/>
                  </a:lnTo>
                  <a:lnTo>
                    <a:pt x="40" y="132"/>
                  </a:lnTo>
                  <a:lnTo>
                    <a:pt x="86" y="145"/>
                  </a:lnTo>
                  <a:lnTo>
                    <a:pt x="90" y="146"/>
                  </a:lnTo>
                  <a:lnTo>
                    <a:pt x="112" y="149"/>
                  </a:lnTo>
                  <a:lnTo>
                    <a:pt x="112" y="136"/>
                  </a:lnTo>
                  <a:lnTo>
                    <a:pt x="124" y="129"/>
                  </a:lnTo>
                  <a:lnTo>
                    <a:pt x="154" y="137"/>
                  </a:lnTo>
                  <a:lnTo>
                    <a:pt x="173" y="125"/>
                  </a:lnTo>
                  <a:lnTo>
                    <a:pt x="162" y="106"/>
                  </a:lnTo>
                  <a:lnTo>
                    <a:pt x="166" y="90"/>
                  </a:lnTo>
                  <a:lnTo>
                    <a:pt x="151" y="80"/>
                  </a:lnTo>
                  <a:lnTo>
                    <a:pt x="173" y="60"/>
                  </a:lnTo>
                  <a:lnTo>
                    <a:pt x="181" y="37"/>
                  </a:lnTo>
                  <a:lnTo>
                    <a:pt x="154" y="28"/>
                  </a:lnTo>
                  <a:lnTo>
                    <a:pt x="147" y="26"/>
                  </a:lnTo>
                  <a:lnTo>
                    <a:pt x="106" y="0"/>
                  </a:lnTo>
                  <a:lnTo>
                    <a:pt x="92" y="4"/>
                  </a:lnTo>
                  <a:lnTo>
                    <a:pt x="75" y="29"/>
                  </a:lnTo>
                  <a:lnTo>
                    <a:pt x="40" y="24"/>
                  </a:lnTo>
                  <a:lnTo>
                    <a:pt x="45" y="44"/>
                  </a:lnTo>
                  <a:lnTo>
                    <a:pt x="0" y="45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320" name="Freeform 83"/>
            <p:cNvSpPr>
              <a:spLocks noChangeAspect="1"/>
            </p:cNvSpPr>
            <p:nvPr/>
          </p:nvSpPr>
          <p:spPr bwMode="auto">
            <a:xfrm>
              <a:off x="3110" y="2443"/>
              <a:ext cx="9" cy="23"/>
            </a:xfrm>
            <a:custGeom>
              <a:avLst/>
              <a:gdLst>
                <a:gd name="T0" fmla="*/ 0 w 12"/>
                <a:gd name="T1" fmla="*/ 2 h 29"/>
                <a:gd name="T2" fmla="*/ 2 w 12"/>
                <a:gd name="T3" fmla="*/ 2 h 29"/>
                <a:gd name="T4" fmla="*/ 2 w 12"/>
                <a:gd name="T5" fmla="*/ 0 h 29"/>
                <a:gd name="T6" fmla="*/ 0 w 12"/>
                <a:gd name="T7" fmla="*/ 2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29"/>
                <a:gd name="T14" fmla="*/ 12 w 12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29">
                  <a:moveTo>
                    <a:pt x="0" y="14"/>
                  </a:moveTo>
                  <a:lnTo>
                    <a:pt x="10" y="28"/>
                  </a:lnTo>
                  <a:lnTo>
                    <a:pt x="11" y="0"/>
                  </a:lnTo>
                  <a:lnTo>
                    <a:pt x="0" y="14"/>
                  </a:lnTo>
                </a:path>
              </a:pathLst>
            </a:custGeom>
            <a:solidFill>
              <a:srgbClr val="DDDDDD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321" name="Freeform 84"/>
            <p:cNvSpPr>
              <a:spLocks noChangeAspect="1"/>
            </p:cNvSpPr>
            <p:nvPr/>
          </p:nvSpPr>
          <p:spPr bwMode="auto">
            <a:xfrm>
              <a:off x="2277" y="2871"/>
              <a:ext cx="41" cy="38"/>
            </a:xfrm>
            <a:custGeom>
              <a:avLst/>
              <a:gdLst>
                <a:gd name="T0" fmla="*/ 0 w 42"/>
                <a:gd name="T1" fmla="*/ 2 h 47"/>
                <a:gd name="T2" fmla="*/ 91401023 w 42"/>
                <a:gd name="T3" fmla="*/ 0 h 47"/>
                <a:gd name="T4" fmla="*/ 91401023 w 42"/>
                <a:gd name="T5" fmla="*/ 2 h 47"/>
                <a:gd name="T6" fmla="*/ 91401023 w 42"/>
                <a:gd name="T7" fmla="*/ 2 h 47"/>
                <a:gd name="T8" fmla="*/ 0 w 42"/>
                <a:gd name="T9" fmla="*/ 2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47"/>
                <a:gd name="T17" fmla="*/ 42 w 42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47">
                  <a:moveTo>
                    <a:pt x="0" y="44"/>
                  </a:moveTo>
                  <a:lnTo>
                    <a:pt x="6" y="0"/>
                  </a:lnTo>
                  <a:lnTo>
                    <a:pt x="41" y="20"/>
                  </a:lnTo>
                  <a:lnTo>
                    <a:pt x="20" y="46"/>
                  </a:lnTo>
                  <a:lnTo>
                    <a:pt x="0" y="44"/>
                  </a:lnTo>
                </a:path>
              </a:pathLst>
            </a:custGeom>
            <a:solidFill>
              <a:srgbClr val="DDDDDD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322" name="Freeform 85"/>
            <p:cNvSpPr>
              <a:spLocks noChangeAspect="1"/>
            </p:cNvSpPr>
            <p:nvPr/>
          </p:nvSpPr>
          <p:spPr bwMode="auto">
            <a:xfrm>
              <a:off x="3547" y="2794"/>
              <a:ext cx="22" cy="21"/>
            </a:xfrm>
            <a:custGeom>
              <a:avLst/>
              <a:gdLst>
                <a:gd name="T0" fmla="*/ 0 w 23"/>
                <a:gd name="T1" fmla="*/ 2 h 26"/>
                <a:gd name="T2" fmla="*/ 6352556 w 23"/>
                <a:gd name="T3" fmla="*/ 2 h 26"/>
                <a:gd name="T4" fmla="*/ 6352556 w 23"/>
                <a:gd name="T5" fmla="*/ 2 h 26"/>
                <a:gd name="T6" fmla="*/ 6352556 w 23"/>
                <a:gd name="T7" fmla="*/ 2 h 26"/>
                <a:gd name="T8" fmla="*/ 6352556 w 23"/>
                <a:gd name="T9" fmla="*/ 2 h 26"/>
                <a:gd name="T10" fmla="*/ 6352556 w 23"/>
                <a:gd name="T11" fmla="*/ 0 h 26"/>
                <a:gd name="T12" fmla="*/ 0 w 23"/>
                <a:gd name="T13" fmla="*/ 2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"/>
                <a:gd name="T22" fmla="*/ 0 h 26"/>
                <a:gd name="T23" fmla="*/ 23 w 23"/>
                <a:gd name="T24" fmla="*/ 26 h 2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" h="26">
                  <a:moveTo>
                    <a:pt x="0" y="20"/>
                  </a:moveTo>
                  <a:lnTo>
                    <a:pt x="16" y="25"/>
                  </a:lnTo>
                  <a:lnTo>
                    <a:pt x="22" y="18"/>
                  </a:lnTo>
                  <a:lnTo>
                    <a:pt x="10" y="16"/>
                  </a:lnTo>
                  <a:lnTo>
                    <a:pt x="22" y="10"/>
                  </a:lnTo>
                  <a:lnTo>
                    <a:pt x="18" y="0"/>
                  </a:lnTo>
                  <a:lnTo>
                    <a:pt x="0" y="20"/>
                  </a:lnTo>
                </a:path>
              </a:pathLst>
            </a:custGeom>
            <a:solidFill>
              <a:srgbClr val="DDDDDD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323" name="Freeform 86"/>
            <p:cNvSpPr>
              <a:spLocks noChangeAspect="1"/>
            </p:cNvSpPr>
            <p:nvPr/>
          </p:nvSpPr>
          <p:spPr bwMode="auto">
            <a:xfrm>
              <a:off x="3110" y="2908"/>
              <a:ext cx="74" cy="64"/>
            </a:xfrm>
            <a:custGeom>
              <a:avLst/>
              <a:gdLst>
                <a:gd name="T0" fmla="*/ 0 w 81"/>
                <a:gd name="T1" fmla="*/ 2 h 85"/>
                <a:gd name="T2" fmla="*/ 15479 w 81"/>
                <a:gd name="T3" fmla="*/ 2 h 85"/>
                <a:gd name="T4" fmla="*/ 15479 w 81"/>
                <a:gd name="T5" fmla="*/ 2 h 85"/>
                <a:gd name="T6" fmla="*/ 15479 w 81"/>
                <a:gd name="T7" fmla="*/ 2 h 85"/>
                <a:gd name="T8" fmla="*/ 15479 w 81"/>
                <a:gd name="T9" fmla="*/ 2 h 85"/>
                <a:gd name="T10" fmla="*/ 15479 w 81"/>
                <a:gd name="T11" fmla="*/ 0 h 85"/>
                <a:gd name="T12" fmla="*/ 15479 w 81"/>
                <a:gd name="T13" fmla="*/ 2 h 85"/>
                <a:gd name="T14" fmla="*/ 15479 w 81"/>
                <a:gd name="T15" fmla="*/ 2 h 85"/>
                <a:gd name="T16" fmla="*/ 15479 w 81"/>
                <a:gd name="T17" fmla="*/ 2 h 85"/>
                <a:gd name="T18" fmla="*/ 15479 w 81"/>
                <a:gd name="T19" fmla="*/ 2 h 85"/>
                <a:gd name="T20" fmla="*/ 15479 w 81"/>
                <a:gd name="T21" fmla="*/ 2 h 85"/>
                <a:gd name="T22" fmla="*/ 15479 w 81"/>
                <a:gd name="T23" fmla="*/ 2 h 85"/>
                <a:gd name="T24" fmla="*/ 0 w 81"/>
                <a:gd name="T25" fmla="*/ 2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1"/>
                <a:gd name="T40" fmla="*/ 0 h 85"/>
                <a:gd name="T41" fmla="*/ 81 w 81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1" h="85">
                  <a:moveTo>
                    <a:pt x="0" y="40"/>
                  </a:moveTo>
                  <a:lnTo>
                    <a:pt x="9" y="27"/>
                  </a:lnTo>
                  <a:lnTo>
                    <a:pt x="15" y="28"/>
                  </a:lnTo>
                  <a:lnTo>
                    <a:pt x="10" y="17"/>
                  </a:lnTo>
                  <a:lnTo>
                    <a:pt x="36" y="15"/>
                  </a:lnTo>
                  <a:lnTo>
                    <a:pt x="36" y="0"/>
                  </a:lnTo>
                  <a:lnTo>
                    <a:pt x="66" y="1"/>
                  </a:lnTo>
                  <a:lnTo>
                    <a:pt x="64" y="13"/>
                  </a:lnTo>
                  <a:lnTo>
                    <a:pt x="80" y="14"/>
                  </a:lnTo>
                  <a:lnTo>
                    <a:pt x="76" y="61"/>
                  </a:lnTo>
                  <a:lnTo>
                    <a:pt x="57" y="55"/>
                  </a:lnTo>
                  <a:lnTo>
                    <a:pt x="35" y="84"/>
                  </a:lnTo>
                  <a:lnTo>
                    <a:pt x="0" y="40"/>
                  </a:lnTo>
                </a:path>
              </a:pathLst>
            </a:custGeom>
            <a:solidFill>
              <a:srgbClr val="DDDDDD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324" name="Freeform 87"/>
            <p:cNvSpPr>
              <a:spLocks noChangeAspect="1"/>
            </p:cNvSpPr>
            <p:nvPr/>
          </p:nvSpPr>
          <p:spPr bwMode="auto">
            <a:xfrm>
              <a:off x="2774" y="2785"/>
              <a:ext cx="40" cy="5"/>
            </a:xfrm>
            <a:custGeom>
              <a:avLst/>
              <a:gdLst>
                <a:gd name="T0" fmla="*/ 0 w 44"/>
                <a:gd name="T1" fmla="*/ 1 h 9"/>
                <a:gd name="T2" fmla="*/ 8119 w 44"/>
                <a:gd name="T3" fmla="*/ 0 h 9"/>
                <a:gd name="T4" fmla="*/ 8119 w 44"/>
                <a:gd name="T5" fmla="*/ 1 h 9"/>
                <a:gd name="T6" fmla="*/ 0 w 44"/>
                <a:gd name="T7" fmla="*/ 1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"/>
                <a:gd name="T13" fmla="*/ 0 h 9"/>
                <a:gd name="T14" fmla="*/ 44 w 44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" h="9">
                  <a:moveTo>
                    <a:pt x="0" y="8"/>
                  </a:moveTo>
                  <a:lnTo>
                    <a:pt x="2" y="0"/>
                  </a:lnTo>
                  <a:lnTo>
                    <a:pt x="43" y="3"/>
                  </a:lnTo>
                  <a:lnTo>
                    <a:pt x="0" y="8"/>
                  </a:lnTo>
                </a:path>
              </a:pathLst>
            </a:custGeom>
            <a:solidFill>
              <a:srgbClr val="DDDDDD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325" name="Freeform 88"/>
            <p:cNvSpPr>
              <a:spLocks noChangeAspect="1"/>
            </p:cNvSpPr>
            <p:nvPr/>
          </p:nvSpPr>
          <p:spPr bwMode="auto">
            <a:xfrm>
              <a:off x="3075" y="2279"/>
              <a:ext cx="112" cy="106"/>
            </a:xfrm>
            <a:custGeom>
              <a:avLst/>
              <a:gdLst>
                <a:gd name="T0" fmla="*/ 0 w 126"/>
                <a:gd name="T1" fmla="*/ 2 h 133"/>
                <a:gd name="T2" fmla="*/ 0 w 126"/>
                <a:gd name="T3" fmla="*/ 2 h 133"/>
                <a:gd name="T4" fmla="*/ 428 w 126"/>
                <a:gd name="T5" fmla="*/ 2 h 133"/>
                <a:gd name="T6" fmla="*/ 428 w 126"/>
                <a:gd name="T7" fmla="*/ 2 h 133"/>
                <a:gd name="T8" fmla="*/ 428 w 126"/>
                <a:gd name="T9" fmla="*/ 2 h 133"/>
                <a:gd name="T10" fmla="*/ 428 w 126"/>
                <a:gd name="T11" fmla="*/ 2 h 133"/>
                <a:gd name="T12" fmla="*/ 428 w 126"/>
                <a:gd name="T13" fmla="*/ 2 h 133"/>
                <a:gd name="T14" fmla="*/ 428 w 126"/>
                <a:gd name="T15" fmla="*/ 2 h 133"/>
                <a:gd name="T16" fmla="*/ 428 w 126"/>
                <a:gd name="T17" fmla="*/ 2 h 133"/>
                <a:gd name="T18" fmla="*/ 428 w 126"/>
                <a:gd name="T19" fmla="*/ 2 h 133"/>
                <a:gd name="T20" fmla="*/ 428 w 126"/>
                <a:gd name="T21" fmla="*/ 2 h 133"/>
                <a:gd name="T22" fmla="*/ 428 w 126"/>
                <a:gd name="T23" fmla="*/ 2 h 133"/>
                <a:gd name="T24" fmla="*/ 428 w 126"/>
                <a:gd name="T25" fmla="*/ 2 h 133"/>
                <a:gd name="T26" fmla="*/ 428 w 126"/>
                <a:gd name="T27" fmla="*/ 2 h 133"/>
                <a:gd name="T28" fmla="*/ 428 w 126"/>
                <a:gd name="T29" fmla="*/ 2 h 133"/>
                <a:gd name="T30" fmla="*/ 428 w 126"/>
                <a:gd name="T31" fmla="*/ 2 h 133"/>
                <a:gd name="T32" fmla="*/ 428 w 126"/>
                <a:gd name="T33" fmla="*/ 0 h 133"/>
                <a:gd name="T34" fmla="*/ 428 w 126"/>
                <a:gd name="T35" fmla="*/ 0 h 133"/>
                <a:gd name="T36" fmla="*/ 428 w 126"/>
                <a:gd name="T37" fmla="*/ 2 h 133"/>
                <a:gd name="T38" fmla="*/ 428 w 126"/>
                <a:gd name="T39" fmla="*/ 2 h 133"/>
                <a:gd name="T40" fmla="*/ 428 w 126"/>
                <a:gd name="T41" fmla="*/ 2 h 133"/>
                <a:gd name="T42" fmla="*/ 428 w 126"/>
                <a:gd name="T43" fmla="*/ 2 h 133"/>
                <a:gd name="T44" fmla="*/ 0 w 126"/>
                <a:gd name="T45" fmla="*/ 2 h 1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6"/>
                <a:gd name="T70" fmla="*/ 0 h 133"/>
                <a:gd name="T71" fmla="*/ 126 w 126"/>
                <a:gd name="T72" fmla="*/ 133 h 1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6" h="133">
                  <a:moveTo>
                    <a:pt x="0" y="55"/>
                  </a:moveTo>
                  <a:lnTo>
                    <a:pt x="0" y="76"/>
                  </a:lnTo>
                  <a:lnTo>
                    <a:pt x="2" y="87"/>
                  </a:lnTo>
                  <a:lnTo>
                    <a:pt x="3" y="98"/>
                  </a:lnTo>
                  <a:lnTo>
                    <a:pt x="30" y="107"/>
                  </a:lnTo>
                  <a:lnTo>
                    <a:pt x="22" y="130"/>
                  </a:lnTo>
                  <a:lnTo>
                    <a:pt x="50" y="132"/>
                  </a:lnTo>
                  <a:lnTo>
                    <a:pt x="99" y="131"/>
                  </a:lnTo>
                  <a:lnTo>
                    <a:pt x="112" y="111"/>
                  </a:lnTo>
                  <a:lnTo>
                    <a:pt x="86" y="84"/>
                  </a:lnTo>
                  <a:lnTo>
                    <a:pt x="117" y="69"/>
                  </a:lnTo>
                  <a:lnTo>
                    <a:pt x="125" y="73"/>
                  </a:lnTo>
                  <a:lnTo>
                    <a:pt x="117" y="21"/>
                  </a:lnTo>
                  <a:lnTo>
                    <a:pt x="94" y="8"/>
                  </a:lnTo>
                  <a:lnTo>
                    <a:pt x="69" y="16"/>
                  </a:lnTo>
                  <a:lnTo>
                    <a:pt x="72" y="11"/>
                  </a:lnTo>
                  <a:lnTo>
                    <a:pt x="50" y="0"/>
                  </a:lnTo>
                  <a:lnTo>
                    <a:pt x="39" y="0"/>
                  </a:lnTo>
                  <a:lnTo>
                    <a:pt x="38" y="29"/>
                  </a:lnTo>
                  <a:lnTo>
                    <a:pt x="25" y="22"/>
                  </a:lnTo>
                  <a:lnTo>
                    <a:pt x="17" y="30"/>
                  </a:lnTo>
                  <a:lnTo>
                    <a:pt x="15" y="48"/>
                  </a:lnTo>
                  <a:lnTo>
                    <a:pt x="0" y="55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326" name="Freeform 89"/>
            <p:cNvSpPr>
              <a:spLocks noChangeAspect="1"/>
            </p:cNvSpPr>
            <p:nvPr/>
          </p:nvSpPr>
          <p:spPr bwMode="auto">
            <a:xfrm>
              <a:off x="2955" y="2811"/>
              <a:ext cx="58" cy="67"/>
            </a:xfrm>
            <a:custGeom>
              <a:avLst/>
              <a:gdLst>
                <a:gd name="T0" fmla="*/ 0 w 63"/>
                <a:gd name="T1" fmla="*/ 2 h 89"/>
                <a:gd name="T2" fmla="*/ 42402 w 63"/>
                <a:gd name="T3" fmla="*/ 2 h 89"/>
                <a:gd name="T4" fmla="*/ 42402 w 63"/>
                <a:gd name="T5" fmla="*/ 2 h 89"/>
                <a:gd name="T6" fmla="*/ 42402 w 63"/>
                <a:gd name="T7" fmla="*/ 0 h 89"/>
                <a:gd name="T8" fmla="*/ 42402 w 63"/>
                <a:gd name="T9" fmla="*/ 2 h 89"/>
                <a:gd name="T10" fmla="*/ 42402 w 63"/>
                <a:gd name="T11" fmla="*/ 2 h 89"/>
                <a:gd name="T12" fmla="*/ 0 w 63"/>
                <a:gd name="T13" fmla="*/ 2 h 8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"/>
                <a:gd name="T22" fmla="*/ 0 h 89"/>
                <a:gd name="T23" fmla="*/ 63 w 63"/>
                <a:gd name="T24" fmla="*/ 89 h 8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" h="89">
                  <a:moveTo>
                    <a:pt x="0" y="83"/>
                  </a:moveTo>
                  <a:lnTo>
                    <a:pt x="6" y="22"/>
                  </a:lnTo>
                  <a:lnTo>
                    <a:pt x="3" y="3"/>
                  </a:lnTo>
                  <a:lnTo>
                    <a:pt x="42" y="0"/>
                  </a:lnTo>
                  <a:lnTo>
                    <a:pt x="62" y="70"/>
                  </a:lnTo>
                  <a:lnTo>
                    <a:pt x="17" y="88"/>
                  </a:lnTo>
                  <a:lnTo>
                    <a:pt x="0" y="83"/>
                  </a:lnTo>
                </a:path>
              </a:pathLst>
            </a:custGeom>
            <a:solidFill>
              <a:srgbClr val="DDDDDD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327" name="Freeform 90"/>
            <p:cNvSpPr>
              <a:spLocks noChangeAspect="1"/>
            </p:cNvSpPr>
            <p:nvPr/>
          </p:nvSpPr>
          <p:spPr bwMode="auto">
            <a:xfrm>
              <a:off x="3263" y="2458"/>
              <a:ext cx="81" cy="69"/>
            </a:xfrm>
            <a:custGeom>
              <a:avLst/>
              <a:gdLst>
                <a:gd name="T0" fmla="*/ 0 w 91"/>
                <a:gd name="T1" fmla="*/ 2 h 86"/>
                <a:gd name="T2" fmla="*/ 512 w 91"/>
                <a:gd name="T3" fmla="*/ 2 h 86"/>
                <a:gd name="T4" fmla="*/ 512 w 91"/>
                <a:gd name="T5" fmla="*/ 2 h 86"/>
                <a:gd name="T6" fmla="*/ 512 w 91"/>
                <a:gd name="T7" fmla="*/ 2 h 86"/>
                <a:gd name="T8" fmla="*/ 512 w 91"/>
                <a:gd name="T9" fmla="*/ 0 h 86"/>
                <a:gd name="T10" fmla="*/ 512 w 91"/>
                <a:gd name="T11" fmla="*/ 2 h 86"/>
                <a:gd name="T12" fmla="*/ 512 w 91"/>
                <a:gd name="T13" fmla="*/ 2 h 86"/>
                <a:gd name="T14" fmla="*/ 512 w 91"/>
                <a:gd name="T15" fmla="*/ 2 h 86"/>
                <a:gd name="T16" fmla="*/ 512 w 91"/>
                <a:gd name="T17" fmla="*/ 2 h 86"/>
                <a:gd name="T18" fmla="*/ 512 w 91"/>
                <a:gd name="T19" fmla="*/ 2 h 86"/>
                <a:gd name="T20" fmla="*/ 512 w 91"/>
                <a:gd name="T21" fmla="*/ 2 h 86"/>
                <a:gd name="T22" fmla="*/ 512 w 91"/>
                <a:gd name="T23" fmla="*/ 2 h 86"/>
                <a:gd name="T24" fmla="*/ 512 w 91"/>
                <a:gd name="T25" fmla="*/ 2 h 86"/>
                <a:gd name="T26" fmla="*/ 512 w 91"/>
                <a:gd name="T27" fmla="*/ 2 h 86"/>
                <a:gd name="T28" fmla="*/ 512 w 91"/>
                <a:gd name="T29" fmla="*/ 2 h 86"/>
                <a:gd name="T30" fmla="*/ 512 w 91"/>
                <a:gd name="T31" fmla="*/ 2 h 86"/>
                <a:gd name="T32" fmla="*/ 512 w 91"/>
                <a:gd name="T33" fmla="*/ 2 h 86"/>
                <a:gd name="T34" fmla="*/ 512 w 91"/>
                <a:gd name="T35" fmla="*/ 2 h 86"/>
                <a:gd name="T36" fmla="*/ 512 w 91"/>
                <a:gd name="T37" fmla="*/ 2 h 86"/>
                <a:gd name="T38" fmla="*/ 0 w 91"/>
                <a:gd name="T39" fmla="*/ 2 h 8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1"/>
                <a:gd name="T61" fmla="*/ 0 h 86"/>
                <a:gd name="T62" fmla="*/ 91 w 91"/>
                <a:gd name="T63" fmla="*/ 86 h 8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1" h="86">
                  <a:moveTo>
                    <a:pt x="0" y="34"/>
                  </a:moveTo>
                  <a:lnTo>
                    <a:pt x="12" y="15"/>
                  </a:lnTo>
                  <a:lnTo>
                    <a:pt x="41" y="7"/>
                  </a:lnTo>
                  <a:lnTo>
                    <a:pt x="77" y="8"/>
                  </a:lnTo>
                  <a:lnTo>
                    <a:pt x="90" y="0"/>
                  </a:lnTo>
                  <a:lnTo>
                    <a:pt x="85" y="18"/>
                  </a:lnTo>
                  <a:lnTo>
                    <a:pt x="61" y="14"/>
                  </a:lnTo>
                  <a:lnTo>
                    <a:pt x="49" y="29"/>
                  </a:lnTo>
                  <a:lnTo>
                    <a:pt x="36" y="20"/>
                  </a:lnTo>
                  <a:lnTo>
                    <a:pt x="45" y="43"/>
                  </a:lnTo>
                  <a:lnTo>
                    <a:pt x="33" y="47"/>
                  </a:lnTo>
                  <a:lnTo>
                    <a:pt x="55" y="57"/>
                  </a:lnTo>
                  <a:lnTo>
                    <a:pt x="55" y="65"/>
                  </a:lnTo>
                  <a:lnTo>
                    <a:pt x="38" y="69"/>
                  </a:lnTo>
                  <a:lnTo>
                    <a:pt x="43" y="85"/>
                  </a:lnTo>
                  <a:lnTo>
                    <a:pt x="22" y="79"/>
                  </a:lnTo>
                  <a:lnTo>
                    <a:pt x="14" y="64"/>
                  </a:lnTo>
                  <a:lnTo>
                    <a:pt x="44" y="58"/>
                  </a:lnTo>
                  <a:lnTo>
                    <a:pt x="15" y="56"/>
                  </a:lnTo>
                  <a:lnTo>
                    <a:pt x="0" y="34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328" name="Freeform 91"/>
            <p:cNvSpPr>
              <a:spLocks noChangeAspect="1"/>
            </p:cNvSpPr>
            <p:nvPr/>
          </p:nvSpPr>
          <p:spPr bwMode="auto">
            <a:xfrm>
              <a:off x="3308" y="2536"/>
              <a:ext cx="36" cy="7"/>
            </a:xfrm>
            <a:custGeom>
              <a:avLst/>
              <a:gdLst>
                <a:gd name="T0" fmla="*/ 0 w 43"/>
                <a:gd name="T1" fmla="*/ 2147436471 h 7"/>
                <a:gd name="T2" fmla="*/ 3 w 43"/>
                <a:gd name="T3" fmla="*/ 0 h 7"/>
                <a:gd name="T4" fmla="*/ 3 w 43"/>
                <a:gd name="T5" fmla="*/ 2147436471 h 7"/>
                <a:gd name="T6" fmla="*/ 3 w 43"/>
                <a:gd name="T7" fmla="*/ 2147436471 h 7"/>
                <a:gd name="T8" fmla="*/ 0 w 43"/>
                <a:gd name="T9" fmla="*/ 2147436471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7"/>
                <a:gd name="T17" fmla="*/ 43 w 43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7">
                  <a:moveTo>
                    <a:pt x="0" y="6"/>
                  </a:moveTo>
                  <a:lnTo>
                    <a:pt x="4" y="0"/>
                  </a:lnTo>
                  <a:lnTo>
                    <a:pt x="42" y="6"/>
                  </a:lnTo>
                  <a:lnTo>
                    <a:pt x="14" y="6"/>
                  </a:lnTo>
                  <a:lnTo>
                    <a:pt x="0" y="6"/>
                  </a:lnTo>
                </a:path>
              </a:pathLst>
            </a:custGeom>
            <a:solidFill>
              <a:srgbClr val="DDDDDD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329" name="Freeform 92"/>
            <p:cNvSpPr>
              <a:spLocks noChangeAspect="1"/>
            </p:cNvSpPr>
            <p:nvPr/>
          </p:nvSpPr>
          <p:spPr bwMode="auto">
            <a:xfrm>
              <a:off x="2030" y="1728"/>
              <a:ext cx="804" cy="473"/>
            </a:xfrm>
            <a:custGeom>
              <a:avLst/>
              <a:gdLst>
                <a:gd name="T0" fmla="*/ 24407 w 877"/>
                <a:gd name="T1" fmla="*/ 2 h 605"/>
                <a:gd name="T2" fmla="*/ 24407 w 877"/>
                <a:gd name="T3" fmla="*/ 2 h 605"/>
                <a:gd name="T4" fmla="*/ 24407 w 877"/>
                <a:gd name="T5" fmla="*/ 2 h 605"/>
                <a:gd name="T6" fmla="*/ 24407 w 877"/>
                <a:gd name="T7" fmla="*/ 2 h 605"/>
                <a:gd name="T8" fmla="*/ 24407 w 877"/>
                <a:gd name="T9" fmla="*/ 2 h 605"/>
                <a:gd name="T10" fmla="*/ 24407 w 877"/>
                <a:gd name="T11" fmla="*/ 2 h 605"/>
                <a:gd name="T12" fmla="*/ 24407 w 877"/>
                <a:gd name="T13" fmla="*/ 2 h 605"/>
                <a:gd name="T14" fmla="*/ 24407 w 877"/>
                <a:gd name="T15" fmla="*/ 2 h 605"/>
                <a:gd name="T16" fmla="*/ 24407 w 877"/>
                <a:gd name="T17" fmla="*/ 2 h 605"/>
                <a:gd name="T18" fmla="*/ 24407 w 877"/>
                <a:gd name="T19" fmla="*/ 2 h 605"/>
                <a:gd name="T20" fmla="*/ 24407 w 877"/>
                <a:gd name="T21" fmla="*/ 2 h 605"/>
                <a:gd name="T22" fmla="*/ 24407 w 877"/>
                <a:gd name="T23" fmla="*/ 2 h 605"/>
                <a:gd name="T24" fmla="*/ 24407 w 877"/>
                <a:gd name="T25" fmla="*/ 2 h 605"/>
                <a:gd name="T26" fmla="*/ 24407 w 877"/>
                <a:gd name="T27" fmla="*/ 2 h 605"/>
                <a:gd name="T28" fmla="*/ 24407 w 877"/>
                <a:gd name="T29" fmla="*/ 2 h 605"/>
                <a:gd name="T30" fmla="*/ 24407 w 877"/>
                <a:gd name="T31" fmla="*/ 2 h 605"/>
                <a:gd name="T32" fmla="*/ 24407 w 877"/>
                <a:gd name="T33" fmla="*/ 2 h 605"/>
                <a:gd name="T34" fmla="*/ 24407 w 877"/>
                <a:gd name="T35" fmla="*/ 2 h 605"/>
                <a:gd name="T36" fmla="*/ 24407 w 877"/>
                <a:gd name="T37" fmla="*/ 2 h 605"/>
                <a:gd name="T38" fmla="*/ 24407 w 877"/>
                <a:gd name="T39" fmla="*/ 2 h 605"/>
                <a:gd name="T40" fmla="*/ 24407 w 877"/>
                <a:gd name="T41" fmla="*/ 2 h 605"/>
                <a:gd name="T42" fmla="*/ 24407 w 877"/>
                <a:gd name="T43" fmla="*/ 2 h 605"/>
                <a:gd name="T44" fmla="*/ 24407 w 877"/>
                <a:gd name="T45" fmla="*/ 2 h 605"/>
                <a:gd name="T46" fmla="*/ 24407 w 877"/>
                <a:gd name="T47" fmla="*/ 2 h 605"/>
                <a:gd name="T48" fmla="*/ 24407 w 877"/>
                <a:gd name="T49" fmla="*/ 2 h 605"/>
                <a:gd name="T50" fmla="*/ 24407 w 877"/>
                <a:gd name="T51" fmla="*/ 2 h 605"/>
                <a:gd name="T52" fmla="*/ 24407 w 877"/>
                <a:gd name="T53" fmla="*/ 2 h 605"/>
                <a:gd name="T54" fmla="*/ 24407 w 877"/>
                <a:gd name="T55" fmla="*/ 2 h 605"/>
                <a:gd name="T56" fmla="*/ 24407 w 877"/>
                <a:gd name="T57" fmla="*/ 2 h 605"/>
                <a:gd name="T58" fmla="*/ 24407 w 877"/>
                <a:gd name="T59" fmla="*/ 2 h 605"/>
                <a:gd name="T60" fmla="*/ 24407 w 877"/>
                <a:gd name="T61" fmla="*/ 2 h 605"/>
                <a:gd name="T62" fmla="*/ 24407 w 877"/>
                <a:gd name="T63" fmla="*/ 2 h 605"/>
                <a:gd name="T64" fmla="*/ 24407 w 877"/>
                <a:gd name="T65" fmla="*/ 2 h 605"/>
                <a:gd name="T66" fmla="*/ 24407 w 877"/>
                <a:gd name="T67" fmla="*/ 2 h 605"/>
                <a:gd name="T68" fmla="*/ 24407 w 877"/>
                <a:gd name="T69" fmla="*/ 2 h 605"/>
                <a:gd name="T70" fmla="*/ 24407 w 877"/>
                <a:gd name="T71" fmla="*/ 2 h 605"/>
                <a:gd name="T72" fmla="*/ 24407 w 877"/>
                <a:gd name="T73" fmla="*/ 2 h 605"/>
                <a:gd name="T74" fmla="*/ 24407 w 877"/>
                <a:gd name="T75" fmla="*/ 2 h 605"/>
                <a:gd name="T76" fmla="*/ 24407 w 877"/>
                <a:gd name="T77" fmla="*/ 2 h 605"/>
                <a:gd name="T78" fmla="*/ 24407 w 877"/>
                <a:gd name="T79" fmla="*/ 2 h 605"/>
                <a:gd name="T80" fmla="*/ 24407 w 877"/>
                <a:gd name="T81" fmla="*/ 2 h 605"/>
                <a:gd name="T82" fmla="*/ 24407 w 877"/>
                <a:gd name="T83" fmla="*/ 2 h 605"/>
                <a:gd name="T84" fmla="*/ 24407 w 877"/>
                <a:gd name="T85" fmla="*/ 2 h 605"/>
                <a:gd name="T86" fmla="*/ 24407 w 877"/>
                <a:gd name="T87" fmla="*/ 2 h 605"/>
                <a:gd name="T88" fmla="*/ 24407 w 877"/>
                <a:gd name="T89" fmla="*/ 2 h 605"/>
                <a:gd name="T90" fmla="*/ 24407 w 877"/>
                <a:gd name="T91" fmla="*/ 2 h 605"/>
                <a:gd name="T92" fmla="*/ 24407 w 877"/>
                <a:gd name="T93" fmla="*/ 2 h 605"/>
                <a:gd name="T94" fmla="*/ 24407 w 877"/>
                <a:gd name="T95" fmla="*/ 2 h 605"/>
                <a:gd name="T96" fmla="*/ 24407 w 877"/>
                <a:gd name="T97" fmla="*/ 2 h 605"/>
                <a:gd name="T98" fmla="*/ 24407 w 877"/>
                <a:gd name="T99" fmla="*/ 2 h 605"/>
                <a:gd name="T100" fmla="*/ 24407 w 877"/>
                <a:gd name="T101" fmla="*/ 2 h 605"/>
                <a:gd name="T102" fmla="*/ 24407 w 877"/>
                <a:gd name="T103" fmla="*/ 2 h 605"/>
                <a:gd name="T104" fmla="*/ 24407 w 877"/>
                <a:gd name="T105" fmla="*/ 2 h 605"/>
                <a:gd name="T106" fmla="*/ 24407 w 877"/>
                <a:gd name="T107" fmla="*/ 2 h 605"/>
                <a:gd name="T108" fmla="*/ 24407 w 877"/>
                <a:gd name="T109" fmla="*/ 2 h 605"/>
                <a:gd name="T110" fmla="*/ 24407 w 877"/>
                <a:gd name="T111" fmla="*/ 2 h 605"/>
                <a:gd name="T112" fmla="*/ 24407 w 877"/>
                <a:gd name="T113" fmla="*/ 2 h 605"/>
                <a:gd name="T114" fmla="*/ 24407 w 877"/>
                <a:gd name="T115" fmla="*/ 2 h 60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77"/>
                <a:gd name="T175" fmla="*/ 0 h 605"/>
                <a:gd name="T176" fmla="*/ 877 w 877"/>
                <a:gd name="T177" fmla="*/ 605 h 60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77" h="605">
                  <a:moveTo>
                    <a:pt x="0" y="169"/>
                  </a:moveTo>
                  <a:lnTo>
                    <a:pt x="5" y="160"/>
                  </a:lnTo>
                  <a:lnTo>
                    <a:pt x="61" y="143"/>
                  </a:lnTo>
                  <a:lnTo>
                    <a:pt x="98" y="143"/>
                  </a:lnTo>
                  <a:lnTo>
                    <a:pt x="118" y="130"/>
                  </a:lnTo>
                  <a:lnTo>
                    <a:pt x="112" y="124"/>
                  </a:lnTo>
                  <a:lnTo>
                    <a:pt x="124" y="120"/>
                  </a:lnTo>
                  <a:lnTo>
                    <a:pt x="114" y="117"/>
                  </a:lnTo>
                  <a:lnTo>
                    <a:pt x="133" y="112"/>
                  </a:lnTo>
                  <a:lnTo>
                    <a:pt x="127" y="106"/>
                  </a:lnTo>
                  <a:lnTo>
                    <a:pt x="100" y="116"/>
                  </a:lnTo>
                  <a:lnTo>
                    <a:pt x="76" y="104"/>
                  </a:lnTo>
                  <a:lnTo>
                    <a:pt x="108" y="98"/>
                  </a:lnTo>
                  <a:lnTo>
                    <a:pt x="126" y="78"/>
                  </a:lnTo>
                  <a:lnTo>
                    <a:pt x="165" y="77"/>
                  </a:lnTo>
                  <a:lnTo>
                    <a:pt x="163" y="57"/>
                  </a:lnTo>
                  <a:lnTo>
                    <a:pt x="192" y="56"/>
                  </a:lnTo>
                  <a:lnTo>
                    <a:pt x="222" y="71"/>
                  </a:lnTo>
                  <a:lnTo>
                    <a:pt x="187" y="51"/>
                  </a:lnTo>
                  <a:lnTo>
                    <a:pt x="253" y="39"/>
                  </a:lnTo>
                  <a:lnTo>
                    <a:pt x="269" y="48"/>
                  </a:lnTo>
                  <a:lnTo>
                    <a:pt x="271" y="66"/>
                  </a:lnTo>
                  <a:lnTo>
                    <a:pt x="280" y="50"/>
                  </a:lnTo>
                  <a:lnTo>
                    <a:pt x="322" y="62"/>
                  </a:lnTo>
                  <a:lnTo>
                    <a:pt x="307" y="53"/>
                  </a:lnTo>
                  <a:lnTo>
                    <a:pt x="328" y="54"/>
                  </a:lnTo>
                  <a:lnTo>
                    <a:pt x="310" y="44"/>
                  </a:lnTo>
                  <a:lnTo>
                    <a:pt x="305" y="35"/>
                  </a:lnTo>
                  <a:lnTo>
                    <a:pt x="315" y="33"/>
                  </a:lnTo>
                  <a:lnTo>
                    <a:pt x="398" y="59"/>
                  </a:lnTo>
                  <a:lnTo>
                    <a:pt x="392" y="50"/>
                  </a:lnTo>
                  <a:lnTo>
                    <a:pt x="410" y="49"/>
                  </a:lnTo>
                  <a:lnTo>
                    <a:pt x="398" y="42"/>
                  </a:lnTo>
                  <a:lnTo>
                    <a:pt x="427" y="44"/>
                  </a:lnTo>
                  <a:lnTo>
                    <a:pt x="382" y="26"/>
                  </a:lnTo>
                  <a:lnTo>
                    <a:pt x="464" y="35"/>
                  </a:lnTo>
                  <a:lnTo>
                    <a:pt x="445" y="25"/>
                  </a:lnTo>
                  <a:lnTo>
                    <a:pt x="397" y="23"/>
                  </a:lnTo>
                  <a:lnTo>
                    <a:pt x="413" y="22"/>
                  </a:lnTo>
                  <a:lnTo>
                    <a:pt x="384" y="13"/>
                  </a:lnTo>
                  <a:lnTo>
                    <a:pt x="419" y="15"/>
                  </a:lnTo>
                  <a:lnTo>
                    <a:pt x="405" y="12"/>
                  </a:lnTo>
                  <a:lnTo>
                    <a:pt x="420" y="9"/>
                  </a:lnTo>
                  <a:lnTo>
                    <a:pt x="480" y="26"/>
                  </a:lnTo>
                  <a:lnTo>
                    <a:pt x="473" y="19"/>
                  </a:lnTo>
                  <a:lnTo>
                    <a:pt x="500" y="13"/>
                  </a:lnTo>
                  <a:lnTo>
                    <a:pt x="477" y="12"/>
                  </a:lnTo>
                  <a:lnTo>
                    <a:pt x="477" y="3"/>
                  </a:lnTo>
                  <a:lnTo>
                    <a:pt x="492" y="0"/>
                  </a:lnTo>
                  <a:lnTo>
                    <a:pt x="654" y="3"/>
                  </a:lnTo>
                  <a:lnTo>
                    <a:pt x="665" y="8"/>
                  </a:lnTo>
                  <a:lnTo>
                    <a:pt x="660" y="12"/>
                  </a:lnTo>
                  <a:lnTo>
                    <a:pt x="552" y="13"/>
                  </a:lnTo>
                  <a:lnTo>
                    <a:pt x="564" y="17"/>
                  </a:lnTo>
                  <a:lnTo>
                    <a:pt x="522" y="22"/>
                  </a:lnTo>
                  <a:lnTo>
                    <a:pt x="675" y="13"/>
                  </a:lnTo>
                  <a:lnTo>
                    <a:pt x="681" y="21"/>
                  </a:lnTo>
                  <a:lnTo>
                    <a:pt x="660" y="26"/>
                  </a:lnTo>
                  <a:lnTo>
                    <a:pt x="695" y="22"/>
                  </a:lnTo>
                  <a:lnTo>
                    <a:pt x="735" y="32"/>
                  </a:lnTo>
                  <a:lnTo>
                    <a:pt x="675" y="48"/>
                  </a:lnTo>
                  <a:lnTo>
                    <a:pt x="578" y="46"/>
                  </a:lnTo>
                  <a:lnTo>
                    <a:pt x="601" y="49"/>
                  </a:lnTo>
                  <a:lnTo>
                    <a:pt x="560" y="56"/>
                  </a:lnTo>
                  <a:lnTo>
                    <a:pt x="560" y="64"/>
                  </a:lnTo>
                  <a:lnTo>
                    <a:pt x="667" y="51"/>
                  </a:lnTo>
                  <a:lnTo>
                    <a:pt x="676" y="57"/>
                  </a:lnTo>
                  <a:lnTo>
                    <a:pt x="654" y="69"/>
                  </a:lnTo>
                  <a:lnTo>
                    <a:pt x="722" y="49"/>
                  </a:lnTo>
                  <a:lnTo>
                    <a:pt x="727" y="68"/>
                  </a:lnTo>
                  <a:lnTo>
                    <a:pt x="692" y="101"/>
                  </a:lnTo>
                  <a:lnTo>
                    <a:pt x="759" y="63"/>
                  </a:lnTo>
                  <a:lnTo>
                    <a:pt x="758" y="69"/>
                  </a:lnTo>
                  <a:lnTo>
                    <a:pt x="789" y="69"/>
                  </a:lnTo>
                  <a:lnTo>
                    <a:pt x="798" y="56"/>
                  </a:lnTo>
                  <a:lnTo>
                    <a:pt x="833" y="54"/>
                  </a:lnTo>
                  <a:lnTo>
                    <a:pt x="876" y="65"/>
                  </a:lnTo>
                  <a:lnTo>
                    <a:pt x="834" y="81"/>
                  </a:lnTo>
                  <a:lnTo>
                    <a:pt x="837" y="89"/>
                  </a:lnTo>
                  <a:lnTo>
                    <a:pt x="742" y="98"/>
                  </a:lnTo>
                  <a:lnTo>
                    <a:pt x="817" y="99"/>
                  </a:lnTo>
                  <a:lnTo>
                    <a:pt x="755" y="112"/>
                  </a:lnTo>
                  <a:lnTo>
                    <a:pt x="760" y="122"/>
                  </a:lnTo>
                  <a:lnTo>
                    <a:pt x="801" y="112"/>
                  </a:lnTo>
                  <a:lnTo>
                    <a:pt x="771" y="125"/>
                  </a:lnTo>
                  <a:lnTo>
                    <a:pt x="766" y="141"/>
                  </a:lnTo>
                  <a:lnTo>
                    <a:pt x="777" y="137"/>
                  </a:lnTo>
                  <a:lnTo>
                    <a:pt x="748" y="151"/>
                  </a:lnTo>
                  <a:lnTo>
                    <a:pt x="737" y="182"/>
                  </a:lnTo>
                  <a:lnTo>
                    <a:pt x="753" y="176"/>
                  </a:lnTo>
                  <a:lnTo>
                    <a:pt x="775" y="182"/>
                  </a:lnTo>
                  <a:lnTo>
                    <a:pt x="754" y="182"/>
                  </a:lnTo>
                  <a:lnTo>
                    <a:pt x="754" y="192"/>
                  </a:lnTo>
                  <a:lnTo>
                    <a:pt x="788" y="195"/>
                  </a:lnTo>
                  <a:lnTo>
                    <a:pt x="789" y="207"/>
                  </a:lnTo>
                  <a:lnTo>
                    <a:pt x="739" y="205"/>
                  </a:lnTo>
                  <a:lnTo>
                    <a:pt x="753" y="209"/>
                  </a:lnTo>
                  <a:lnTo>
                    <a:pt x="725" y="213"/>
                  </a:lnTo>
                  <a:lnTo>
                    <a:pt x="739" y="225"/>
                  </a:lnTo>
                  <a:lnTo>
                    <a:pt x="765" y="226"/>
                  </a:lnTo>
                  <a:lnTo>
                    <a:pt x="749" y="233"/>
                  </a:lnTo>
                  <a:lnTo>
                    <a:pt x="769" y="240"/>
                  </a:lnTo>
                  <a:lnTo>
                    <a:pt x="769" y="255"/>
                  </a:lnTo>
                  <a:lnTo>
                    <a:pt x="733" y="246"/>
                  </a:lnTo>
                  <a:lnTo>
                    <a:pt x="754" y="254"/>
                  </a:lnTo>
                  <a:lnTo>
                    <a:pt x="740" y="260"/>
                  </a:lnTo>
                  <a:lnTo>
                    <a:pt x="753" y="259"/>
                  </a:lnTo>
                  <a:lnTo>
                    <a:pt x="749" y="269"/>
                  </a:lnTo>
                  <a:lnTo>
                    <a:pt x="776" y="274"/>
                  </a:lnTo>
                  <a:lnTo>
                    <a:pt x="734" y="272"/>
                  </a:lnTo>
                  <a:lnTo>
                    <a:pt x="727" y="277"/>
                  </a:lnTo>
                  <a:lnTo>
                    <a:pt x="759" y="290"/>
                  </a:lnTo>
                  <a:lnTo>
                    <a:pt x="754" y="300"/>
                  </a:lnTo>
                  <a:lnTo>
                    <a:pt x="728" y="306"/>
                  </a:lnTo>
                  <a:lnTo>
                    <a:pt x="702" y="291"/>
                  </a:lnTo>
                  <a:lnTo>
                    <a:pt x="664" y="304"/>
                  </a:lnTo>
                  <a:lnTo>
                    <a:pt x="691" y="312"/>
                  </a:lnTo>
                  <a:lnTo>
                    <a:pt x="665" y="319"/>
                  </a:lnTo>
                  <a:lnTo>
                    <a:pt x="693" y="321"/>
                  </a:lnTo>
                  <a:lnTo>
                    <a:pt x="684" y="336"/>
                  </a:lnTo>
                  <a:lnTo>
                    <a:pt x="696" y="326"/>
                  </a:lnTo>
                  <a:lnTo>
                    <a:pt x="727" y="339"/>
                  </a:lnTo>
                  <a:lnTo>
                    <a:pt x="717" y="349"/>
                  </a:lnTo>
                  <a:lnTo>
                    <a:pt x="734" y="345"/>
                  </a:lnTo>
                  <a:lnTo>
                    <a:pt x="727" y="355"/>
                  </a:lnTo>
                  <a:lnTo>
                    <a:pt x="738" y="351"/>
                  </a:lnTo>
                  <a:lnTo>
                    <a:pt x="740" y="377"/>
                  </a:lnTo>
                  <a:lnTo>
                    <a:pt x="727" y="367"/>
                  </a:lnTo>
                  <a:lnTo>
                    <a:pt x="726" y="377"/>
                  </a:lnTo>
                  <a:lnTo>
                    <a:pt x="713" y="376"/>
                  </a:lnTo>
                  <a:lnTo>
                    <a:pt x="695" y="354"/>
                  </a:lnTo>
                  <a:lnTo>
                    <a:pt x="654" y="342"/>
                  </a:lnTo>
                  <a:lnTo>
                    <a:pt x="683" y="356"/>
                  </a:lnTo>
                  <a:lnTo>
                    <a:pt x="644" y="364"/>
                  </a:lnTo>
                  <a:lnTo>
                    <a:pt x="633" y="377"/>
                  </a:lnTo>
                  <a:lnTo>
                    <a:pt x="670" y="380"/>
                  </a:lnTo>
                  <a:lnTo>
                    <a:pt x="639" y="386"/>
                  </a:lnTo>
                  <a:lnTo>
                    <a:pt x="685" y="378"/>
                  </a:lnTo>
                  <a:lnTo>
                    <a:pt x="730" y="389"/>
                  </a:lnTo>
                  <a:lnTo>
                    <a:pt x="671" y="419"/>
                  </a:lnTo>
                  <a:lnTo>
                    <a:pt x="616" y="431"/>
                  </a:lnTo>
                  <a:lnTo>
                    <a:pt x="595" y="433"/>
                  </a:lnTo>
                  <a:lnTo>
                    <a:pt x="582" y="419"/>
                  </a:lnTo>
                  <a:lnTo>
                    <a:pt x="589" y="433"/>
                  </a:lnTo>
                  <a:lnTo>
                    <a:pt x="573" y="441"/>
                  </a:lnTo>
                  <a:lnTo>
                    <a:pt x="552" y="472"/>
                  </a:lnTo>
                  <a:lnTo>
                    <a:pt x="534" y="472"/>
                  </a:lnTo>
                  <a:lnTo>
                    <a:pt x="531" y="482"/>
                  </a:lnTo>
                  <a:lnTo>
                    <a:pt x="515" y="483"/>
                  </a:lnTo>
                  <a:lnTo>
                    <a:pt x="506" y="480"/>
                  </a:lnTo>
                  <a:lnTo>
                    <a:pt x="517" y="473"/>
                  </a:lnTo>
                  <a:lnTo>
                    <a:pt x="505" y="472"/>
                  </a:lnTo>
                  <a:lnTo>
                    <a:pt x="500" y="488"/>
                  </a:lnTo>
                  <a:lnTo>
                    <a:pt x="473" y="490"/>
                  </a:lnTo>
                  <a:lnTo>
                    <a:pt x="473" y="503"/>
                  </a:lnTo>
                  <a:lnTo>
                    <a:pt x="457" y="504"/>
                  </a:lnTo>
                  <a:lnTo>
                    <a:pt x="471" y="515"/>
                  </a:lnTo>
                  <a:lnTo>
                    <a:pt x="453" y="517"/>
                  </a:lnTo>
                  <a:lnTo>
                    <a:pt x="468" y="529"/>
                  </a:lnTo>
                  <a:lnTo>
                    <a:pt x="455" y="529"/>
                  </a:lnTo>
                  <a:lnTo>
                    <a:pt x="464" y="531"/>
                  </a:lnTo>
                  <a:lnTo>
                    <a:pt x="455" y="545"/>
                  </a:lnTo>
                  <a:lnTo>
                    <a:pt x="445" y="542"/>
                  </a:lnTo>
                  <a:lnTo>
                    <a:pt x="453" y="547"/>
                  </a:lnTo>
                  <a:lnTo>
                    <a:pt x="435" y="553"/>
                  </a:lnTo>
                  <a:lnTo>
                    <a:pt x="445" y="571"/>
                  </a:lnTo>
                  <a:lnTo>
                    <a:pt x="435" y="596"/>
                  </a:lnTo>
                  <a:lnTo>
                    <a:pt x="422" y="596"/>
                  </a:lnTo>
                  <a:lnTo>
                    <a:pt x="432" y="604"/>
                  </a:lnTo>
                  <a:lnTo>
                    <a:pt x="402" y="604"/>
                  </a:lnTo>
                  <a:lnTo>
                    <a:pt x="398" y="588"/>
                  </a:lnTo>
                  <a:lnTo>
                    <a:pt x="358" y="590"/>
                  </a:lnTo>
                  <a:lnTo>
                    <a:pt x="367" y="586"/>
                  </a:lnTo>
                  <a:lnTo>
                    <a:pt x="346" y="580"/>
                  </a:lnTo>
                  <a:lnTo>
                    <a:pt x="356" y="576"/>
                  </a:lnTo>
                  <a:lnTo>
                    <a:pt x="341" y="576"/>
                  </a:lnTo>
                  <a:lnTo>
                    <a:pt x="347" y="564"/>
                  </a:lnTo>
                  <a:lnTo>
                    <a:pt x="337" y="567"/>
                  </a:lnTo>
                  <a:lnTo>
                    <a:pt x="311" y="531"/>
                  </a:lnTo>
                  <a:lnTo>
                    <a:pt x="310" y="521"/>
                  </a:lnTo>
                  <a:lnTo>
                    <a:pt x="331" y="510"/>
                  </a:lnTo>
                  <a:lnTo>
                    <a:pt x="322" y="506"/>
                  </a:lnTo>
                  <a:lnTo>
                    <a:pt x="301" y="519"/>
                  </a:lnTo>
                  <a:lnTo>
                    <a:pt x="301" y="494"/>
                  </a:lnTo>
                  <a:lnTo>
                    <a:pt x="283" y="480"/>
                  </a:lnTo>
                  <a:lnTo>
                    <a:pt x="287" y="459"/>
                  </a:lnTo>
                  <a:lnTo>
                    <a:pt x="276" y="451"/>
                  </a:lnTo>
                  <a:lnTo>
                    <a:pt x="292" y="434"/>
                  </a:lnTo>
                  <a:lnTo>
                    <a:pt x="283" y="431"/>
                  </a:lnTo>
                  <a:lnTo>
                    <a:pt x="317" y="431"/>
                  </a:lnTo>
                  <a:lnTo>
                    <a:pt x="314" y="425"/>
                  </a:lnTo>
                  <a:lnTo>
                    <a:pt x="290" y="426"/>
                  </a:lnTo>
                  <a:lnTo>
                    <a:pt x="325" y="410"/>
                  </a:lnTo>
                  <a:lnTo>
                    <a:pt x="317" y="404"/>
                  </a:lnTo>
                  <a:lnTo>
                    <a:pt x="325" y="386"/>
                  </a:lnTo>
                  <a:lnTo>
                    <a:pt x="297" y="386"/>
                  </a:lnTo>
                  <a:lnTo>
                    <a:pt x="265" y="371"/>
                  </a:lnTo>
                  <a:lnTo>
                    <a:pt x="322" y="380"/>
                  </a:lnTo>
                  <a:lnTo>
                    <a:pt x="312" y="373"/>
                  </a:lnTo>
                  <a:lnTo>
                    <a:pt x="322" y="370"/>
                  </a:lnTo>
                  <a:lnTo>
                    <a:pt x="300" y="360"/>
                  </a:lnTo>
                  <a:lnTo>
                    <a:pt x="307" y="354"/>
                  </a:lnTo>
                  <a:lnTo>
                    <a:pt x="296" y="358"/>
                  </a:lnTo>
                  <a:lnTo>
                    <a:pt x="303" y="351"/>
                  </a:lnTo>
                  <a:lnTo>
                    <a:pt x="288" y="352"/>
                  </a:lnTo>
                  <a:lnTo>
                    <a:pt x="305" y="346"/>
                  </a:lnTo>
                  <a:lnTo>
                    <a:pt x="280" y="338"/>
                  </a:lnTo>
                  <a:lnTo>
                    <a:pt x="274" y="351"/>
                  </a:lnTo>
                  <a:lnTo>
                    <a:pt x="253" y="352"/>
                  </a:lnTo>
                  <a:lnTo>
                    <a:pt x="249" y="346"/>
                  </a:lnTo>
                  <a:lnTo>
                    <a:pt x="262" y="338"/>
                  </a:lnTo>
                  <a:lnTo>
                    <a:pt x="252" y="338"/>
                  </a:lnTo>
                  <a:lnTo>
                    <a:pt x="265" y="315"/>
                  </a:lnTo>
                  <a:lnTo>
                    <a:pt x="250" y="311"/>
                  </a:lnTo>
                  <a:lnTo>
                    <a:pt x="257" y="301"/>
                  </a:lnTo>
                  <a:lnTo>
                    <a:pt x="233" y="274"/>
                  </a:lnTo>
                  <a:lnTo>
                    <a:pt x="241" y="273"/>
                  </a:lnTo>
                  <a:lnTo>
                    <a:pt x="208" y="249"/>
                  </a:lnTo>
                  <a:lnTo>
                    <a:pt x="208" y="240"/>
                  </a:lnTo>
                  <a:lnTo>
                    <a:pt x="174" y="228"/>
                  </a:lnTo>
                  <a:lnTo>
                    <a:pt x="141" y="222"/>
                  </a:lnTo>
                  <a:lnTo>
                    <a:pt x="112" y="233"/>
                  </a:lnTo>
                  <a:lnTo>
                    <a:pt x="87" y="225"/>
                  </a:lnTo>
                  <a:lnTo>
                    <a:pt x="96" y="235"/>
                  </a:lnTo>
                  <a:lnTo>
                    <a:pt x="70" y="231"/>
                  </a:lnTo>
                  <a:lnTo>
                    <a:pt x="49" y="221"/>
                  </a:lnTo>
                  <a:lnTo>
                    <a:pt x="70" y="213"/>
                  </a:lnTo>
                  <a:lnTo>
                    <a:pt x="22" y="205"/>
                  </a:lnTo>
                  <a:lnTo>
                    <a:pt x="39" y="196"/>
                  </a:lnTo>
                  <a:lnTo>
                    <a:pt x="98" y="199"/>
                  </a:lnTo>
                  <a:lnTo>
                    <a:pt x="105" y="196"/>
                  </a:lnTo>
                  <a:lnTo>
                    <a:pt x="95" y="191"/>
                  </a:lnTo>
                  <a:lnTo>
                    <a:pt x="104" y="187"/>
                  </a:lnTo>
                  <a:lnTo>
                    <a:pt x="52" y="190"/>
                  </a:lnTo>
                  <a:lnTo>
                    <a:pt x="0" y="169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330" name="Freeform 93"/>
            <p:cNvSpPr>
              <a:spLocks noChangeAspect="1"/>
            </p:cNvSpPr>
            <p:nvPr/>
          </p:nvSpPr>
          <p:spPr bwMode="auto">
            <a:xfrm>
              <a:off x="1777" y="2738"/>
              <a:ext cx="52" cy="47"/>
            </a:xfrm>
            <a:custGeom>
              <a:avLst/>
              <a:gdLst>
                <a:gd name="T0" fmla="*/ 0 w 58"/>
                <a:gd name="T1" fmla="*/ 2 h 60"/>
                <a:gd name="T2" fmla="*/ 1316 w 58"/>
                <a:gd name="T3" fmla="*/ 2 h 60"/>
                <a:gd name="T4" fmla="*/ 1316 w 58"/>
                <a:gd name="T5" fmla="*/ 2 h 60"/>
                <a:gd name="T6" fmla="*/ 1316 w 58"/>
                <a:gd name="T7" fmla="*/ 2 h 60"/>
                <a:gd name="T8" fmla="*/ 1316 w 58"/>
                <a:gd name="T9" fmla="*/ 0 h 60"/>
                <a:gd name="T10" fmla="*/ 1316 w 58"/>
                <a:gd name="T11" fmla="*/ 2 h 60"/>
                <a:gd name="T12" fmla="*/ 1316 w 58"/>
                <a:gd name="T13" fmla="*/ 2 h 60"/>
                <a:gd name="T14" fmla="*/ 1316 w 58"/>
                <a:gd name="T15" fmla="*/ 2 h 60"/>
                <a:gd name="T16" fmla="*/ 1316 w 58"/>
                <a:gd name="T17" fmla="*/ 2 h 60"/>
                <a:gd name="T18" fmla="*/ 0 w 58"/>
                <a:gd name="T19" fmla="*/ 2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8"/>
                <a:gd name="T31" fmla="*/ 0 h 60"/>
                <a:gd name="T32" fmla="*/ 58 w 58"/>
                <a:gd name="T33" fmla="*/ 60 h 6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8" h="60">
                  <a:moveTo>
                    <a:pt x="0" y="47"/>
                  </a:moveTo>
                  <a:lnTo>
                    <a:pt x="12" y="26"/>
                  </a:lnTo>
                  <a:lnTo>
                    <a:pt x="27" y="25"/>
                  </a:lnTo>
                  <a:lnTo>
                    <a:pt x="12" y="7"/>
                  </a:lnTo>
                  <a:lnTo>
                    <a:pt x="45" y="0"/>
                  </a:lnTo>
                  <a:lnTo>
                    <a:pt x="50" y="28"/>
                  </a:lnTo>
                  <a:lnTo>
                    <a:pt x="57" y="30"/>
                  </a:lnTo>
                  <a:lnTo>
                    <a:pt x="42" y="48"/>
                  </a:lnTo>
                  <a:lnTo>
                    <a:pt x="32" y="59"/>
                  </a:lnTo>
                  <a:lnTo>
                    <a:pt x="0" y="47"/>
                  </a:lnTo>
                </a:path>
              </a:pathLst>
            </a:custGeom>
            <a:solidFill>
              <a:srgbClr val="DDDDDD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331" name="Freeform 94"/>
            <p:cNvSpPr>
              <a:spLocks noChangeAspect="1"/>
            </p:cNvSpPr>
            <p:nvPr/>
          </p:nvSpPr>
          <p:spPr bwMode="auto">
            <a:xfrm>
              <a:off x="2796" y="2794"/>
              <a:ext cx="97" cy="57"/>
            </a:xfrm>
            <a:custGeom>
              <a:avLst/>
              <a:gdLst>
                <a:gd name="T0" fmla="*/ 0 w 106"/>
                <a:gd name="T1" fmla="*/ 2 h 74"/>
                <a:gd name="T2" fmla="*/ 19230 w 106"/>
                <a:gd name="T3" fmla="*/ 2 h 74"/>
                <a:gd name="T4" fmla="*/ 19230 w 106"/>
                <a:gd name="T5" fmla="*/ 0 h 74"/>
                <a:gd name="T6" fmla="*/ 19230 w 106"/>
                <a:gd name="T7" fmla="*/ 2 h 74"/>
                <a:gd name="T8" fmla="*/ 19230 w 106"/>
                <a:gd name="T9" fmla="*/ 2 h 74"/>
                <a:gd name="T10" fmla="*/ 19230 w 106"/>
                <a:gd name="T11" fmla="*/ 2 h 74"/>
                <a:gd name="T12" fmla="*/ 19230 w 106"/>
                <a:gd name="T13" fmla="*/ 2 h 74"/>
                <a:gd name="T14" fmla="*/ 19230 w 106"/>
                <a:gd name="T15" fmla="*/ 2 h 74"/>
                <a:gd name="T16" fmla="*/ 19230 w 106"/>
                <a:gd name="T17" fmla="*/ 2 h 74"/>
                <a:gd name="T18" fmla="*/ 19230 w 106"/>
                <a:gd name="T19" fmla="*/ 2 h 74"/>
                <a:gd name="T20" fmla="*/ 19230 w 106"/>
                <a:gd name="T21" fmla="*/ 2 h 74"/>
                <a:gd name="T22" fmla="*/ 19230 w 106"/>
                <a:gd name="T23" fmla="*/ 2 h 74"/>
                <a:gd name="T24" fmla="*/ 19230 w 106"/>
                <a:gd name="T25" fmla="*/ 2 h 74"/>
                <a:gd name="T26" fmla="*/ 19230 w 106"/>
                <a:gd name="T27" fmla="*/ 2 h 74"/>
                <a:gd name="T28" fmla="*/ 19230 w 106"/>
                <a:gd name="T29" fmla="*/ 2 h 74"/>
                <a:gd name="T30" fmla="*/ 0 w 106"/>
                <a:gd name="T31" fmla="*/ 2 h 7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6"/>
                <a:gd name="T49" fmla="*/ 0 h 74"/>
                <a:gd name="T50" fmla="*/ 106 w 106"/>
                <a:gd name="T51" fmla="*/ 74 h 7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6" h="74">
                  <a:moveTo>
                    <a:pt x="0" y="24"/>
                  </a:moveTo>
                  <a:lnTo>
                    <a:pt x="18" y="14"/>
                  </a:lnTo>
                  <a:lnTo>
                    <a:pt x="19" y="0"/>
                  </a:lnTo>
                  <a:lnTo>
                    <a:pt x="53" y="3"/>
                  </a:lnTo>
                  <a:lnTo>
                    <a:pt x="63" y="10"/>
                  </a:lnTo>
                  <a:lnTo>
                    <a:pt x="86" y="2"/>
                  </a:lnTo>
                  <a:lnTo>
                    <a:pt x="101" y="34"/>
                  </a:lnTo>
                  <a:lnTo>
                    <a:pt x="105" y="59"/>
                  </a:lnTo>
                  <a:lnTo>
                    <a:pt x="97" y="57"/>
                  </a:lnTo>
                  <a:lnTo>
                    <a:pt x="95" y="71"/>
                  </a:lnTo>
                  <a:lnTo>
                    <a:pt x="79" y="73"/>
                  </a:lnTo>
                  <a:lnTo>
                    <a:pt x="79" y="59"/>
                  </a:lnTo>
                  <a:lnTo>
                    <a:pt x="69" y="59"/>
                  </a:lnTo>
                  <a:lnTo>
                    <a:pt x="55" y="38"/>
                  </a:lnTo>
                  <a:lnTo>
                    <a:pt x="25" y="50"/>
                  </a:lnTo>
                  <a:lnTo>
                    <a:pt x="0" y="24"/>
                  </a:lnTo>
                </a:path>
              </a:pathLst>
            </a:custGeom>
            <a:solidFill>
              <a:srgbClr val="DDDDDD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332" name="Freeform 95"/>
            <p:cNvSpPr>
              <a:spLocks noChangeAspect="1"/>
            </p:cNvSpPr>
            <p:nvPr/>
          </p:nvSpPr>
          <p:spPr bwMode="auto">
            <a:xfrm>
              <a:off x="2187" y="2842"/>
              <a:ext cx="64" cy="73"/>
            </a:xfrm>
            <a:custGeom>
              <a:avLst/>
              <a:gdLst>
                <a:gd name="T0" fmla="*/ 0 w 70"/>
                <a:gd name="T1" fmla="*/ 2 h 94"/>
                <a:gd name="T2" fmla="*/ 17125 w 70"/>
                <a:gd name="T3" fmla="*/ 2 h 94"/>
                <a:gd name="T4" fmla="*/ 17125 w 70"/>
                <a:gd name="T5" fmla="*/ 2 h 94"/>
                <a:gd name="T6" fmla="*/ 17125 w 70"/>
                <a:gd name="T7" fmla="*/ 2 h 94"/>
                <a:gd name="T8" fmla="*/ 17125 w 70"/>
                <a:gd name="T9" fmla="*/ 2 h 94"/>
                <a:gd name="T10" fmla="*/ 17125 w 70"/>
                <a:gd name="T11" fmla="*/ 2 h 94"/>
                <a:gd name="T12" fmla="*/ 17125 w 70"/>
                <a:gd name="T13" fmla="*/ 2 h 94"/>
                <a:gd name="T14" fmla="*/ 17125 w 70"/>
                <a:gd name="T15" fmla="*/ 2 h 94"/>
                <a:gd name="T16" fmla="*/ 17125 w 70"/>
                <a:gd name="T17" fmla="*/ 0 h 94"/>
                <a:gd name="T18" fmla="*/ 17125 w 70"/>
                <a:gd name="T19" fmla="*/ 2 h 94"/>
                <a:gd name="T20" fmla="*/ 17125 w 70"/>
                <a:gd name="T21" fmla="*/ 2 h 94"/>
                <a:gd name="T22" fmla="*/ 0 w 70"/>
                <a:gd name="T23" fmla="*/ 2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0"/>
                <a:gd name="T37" fmla="*/ 0 h 94"/>
                <a:gd name="T38" fmla="*/ 70 w 70"/>
                <a:gd name="T39" fmla="*/ 94 h 9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0" h="94">
                  <a:moveTo>
                    <a:pt x="0" y="31"/>
                  </a:moveTo>
                  <a:lnTo>
                    <a:pt x="10" y="44"/>
                  </a:lnTo>
                  <a:lnTo>
                    <a:pt x="23" y="53"/>
                  </a:lnTo>
                  <a:lnTo>
                    <a:pt x="20" y="79"/>
                  </a:lnTo>
                  <a:lnTo>
                    <a:pt x="28" y="93"/>
                  </a:lnTo>
                  <a:lnTo>
                    <a:pt x="69" y="87"/>
                  </a:lnTo>
                  <a:lnTo>
                    <a:pt x="45" y="59"/>
                  </a:lnTo>
                  <a:lnTo>
                    <a:pt x="61" y="34"/>
                  </a:lnTo>
                  <a:lnTo>
                    <a:pt x="21" y="0"/>
                  </a:lnTo>
                  <a:lnTo>
                    <a:pt x="7" y="10"/>
                  </a:lnTo>
                  <a:lnTo>
                    <a:pt x="12" y="19"/>
                  </a:lnTo>
                  <a:lnTo>
                    <a:pt x="0" y="31"/>
                  </a:lnTo>
                </a:path>
              </a:pathLst>
            </a:custGeom>
            <a:solidFill>
              <a:srgbClr val="FFFF00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333" name="Freeform 96"/>
            <p:cNvSpPr>
              <a:spLocks noChangeAspect="1"/>
            </p:cNvSpPr>
            <p:nvPr/>
          </p:nvSpPr>
          <p:spPr bwMode="auto">
            <a:xfrm>
              <a:off x="2012" y="2717"/>
              <a:ext cx="34" cy="21"/>
            </a:xfrm>
            <a:custGeom>
              <a:avLst/>
              <a:gdLst>
                <a:gd name="T0" fmla="*/ 0 w 38"/>
                <a:gd name="T1" fmla="*/ 2 h 27"/>
                <a:gd name="T2" fmla="*/ 1009 w 38"/>
                <a:gd name="T3" fmla="*/ 2 h 27"/>
                <a:gd name="T4" fmla="*/ 1009 w 38"/>
                <a:gd name="T5" fmla="*/ 2 h 27"/>
                <a:gd name="T6" fmla="*/ 1009 w 38"/>
                <a:gd name="T7" fmla="*/ 0 h 27"/>
                <a:gd name="T8" fmla="*/ 1009 w 38"/>
                <a:gd name="T9" fmla="*/ 2 h 27"/>
                <a:gd name="T10" fmla="*/ 0 w 38"/>
                <a:gd name="T11" fmla="*/ 2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"/>
                <a:gd name="T19" fmla="*/ 0 h 27"/>
                <a:gd name="T20" fmla="*/ 38 w 38"/>
                <a:gd name="T21" fmla="*/ 27 h 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" h="27">
                  <a:moveTo>
                    <a:pt x="0" y="19"/>
                  </a:moveTo>
                  <a:lnTo>
                    <a:pt x="28" y="18"/>
                  </a:lnTo>
                  <a:lnTo>
                    <a:pt x="15" y="1"/>
                  </a:lnTo>
                  <a:lnTo>
                    <a:pt x="37" y="0"/>
                  </a:lnTo>
                  <a:lnTo>
                    <a:pt x="37" y="26"/>
                  </a:lnTo>
                  <a:lnTo>
                    <a:pt x="0" y="19"/>
                  </a:lnTo>
                </a:path>
              </a:pathLst>
            </a:custGeom>
            <a:solidFill>
              <a:srgbClr val="FFFF00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334" name="Freeform 97"/>
            <p:cNvSpPr>
              <a:spLocks noChangeAspect="1"/>
            </p:cNvSpPr>
            <p:nvPr/>
          </p:nvSpPr>
          <p:spPr bwMode="auto">
            <a:xfrm>
              <a:off x="1814" y="2759"/>
              <a:ext cx="83" cy="33"/>
            </a:xfrm>
            <a:custGeom>
              <a:avLst/>
              <a:gdLst>
                <a:gd name="T0" fmla="*/ 0 w 89"/>
                <a:gd name="T1" fmla="*/ 2 h 42"/>
                <a:gd name="T2" fmla="*/ 229649 w 89"/>
                <a:gd name="T3" fmla="*/ 2 h 42"/>
                <a:gd name="T4" fmla="*/ 229649 w 89"/>
                <a:gd name="T5" fmla="*/ 0 h 42"/>
                <a:gd name="T6" fmla="*/ 229649 w 89"/>
                <a:gd name="T7" fmla="*/ 2 h 42"/>
                <a:gd name="T8" fmla="*/ 229649 w 89"/>
                <a:gd name="T9" fmla="*/ 2 h 42"/>
                <a:gd name="T10" fmla="*/ 229649 w 89"/>
                <a:gd name="T11" fmla="*/ 2 h 42"/>
                <a:gd name="T12" fmla="*/ 229649 w 89"/>
                <a:gd name="T13" fmla="*/ 2 h 42"/>
                <a:gd name="T14" fmla="*/ 0 w 89"/>
                <a:gd name="T15" fmla="*/ 2 h 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9"/>
                <a:gd name="T25" fmla="*/ 0 h 42"/>
                <a:gd name="T26" fmla="*/ 89 w 89"/>
                <a:gd name="T27" fmla="*/ 42 h 4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9" h="42">
                  <a:moveTo>
                    <a:pt x="0" y="20"/>
                  </a:moveTo>
                  <a:lnTo>
                    <a:pt x="15" y="2"/>
                  </a:lnTo>
                  <a:lnTo>
                    <a:pt x="63" y="0"/>
                  </a:lnTo>
                  <a:lnTo>
                    <a:pt x="88" y="12"/>
                  </a:lnTo>
                  <a:lnTo>
                    <a:pt x="67" y="15"/>
                  </a:lnTo>
                  <a:lnTo>
                    <a:pt x="30" y="41"/>
                  </a:lnTo>
                  <a:lnTo>
                    <a:pt x="24" y="34"/>
                  </a:lnTo>
                  <a:lnTo>
                    <a:pt x="0" y="20"/>
                  </a:lnTo>
                </a:path>
              </a:pathLst>
            </a:custGeom>
            <a:solidFill>
              <a:srgbClr val="FFFF00"/>
            </a:solidFill>
            <a:ln w="12700" cap="rnd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335" name="Freeform 98"/>
            <p:cNvSpPr>
              <a:spLocks noChangeAspect="1"/>
            </p:cNvSpPr>
            <p:nvPr/>
          </p:nvSpPr>
          <p:spPr bwMode="auto">
            <a:xfrm>
              <a:off x="3207" y="2371"/>
              <a:ext cx="89" cy="37"/>
            </a:xfrm>
            <a:custGeom>
              <a:avLst/>
              <a:gdLst>
                <a:gd name="T0" fmla="*/ 0 w 98"/>
                <a:gd name="T1" fmla="*/ 2 h 48"/>
                <a:gd name="T2" fmla="*/ 7101 w 98"/>
                <a:gd name="T3" fmla="*/ 2 h 48"/>
                <a:gd name="T4" fmla="*/ 7101 w 98"/>
                <a:gd name="T5" fmla="*/ 2 h 48"/>
                <a:gd name="T6" fmla="*/ 7101 w 98"/>
                <a:gd name="T7" fmla="*/ 0 h 48"/>
                <a:gd name="T8" fmla="*/ 7101 w 98"/>
                <a:gd name="T9" fmla="*/ 2 h 48"/>
                <a:gd name="T10" fmla="*/ 7101 w 98"/>
                <a:gd name="T11" fmla="*/ 2 h 48"/>
                <a:gd name="T12" fmla="*/ 7101 w 98"/>
                <a:gd name="T13" fmla="*/ 2 h 48"/>
                <a:gd name="T14" fmla="*/ 7101 w 98"/>
                <a:gd name="T15" fmla="*/ 2 h 48"/>
                <a:gd name="T16" fmla="*/ 0 w 98"/>
                <a:gd name="T17" fmla="*/ 2 h 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8"/>
                <a:gd name="T28" fmla="*/ 0 h 48"/>
                <a:gd name="T29" fmla="*/ 98 w 98"/>
                <a:gd name="T30" fmla="*/ 48 h 4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8" h="48">
                  <a:moveTo>
                    <a:pt x="0" y="28"/>
                  </a:moveTo>
                  <a:lnTo>
                    <a:pt x="15" y="8"/>
                  </a:lnTo>
                  <a:lnTo>
                    <a:pt x="34" y="13"/>
                  </a:lnTo>
                  <a:lnTo>
                    <a:pt x="67" y="0"/>
                  </a:lnTo>
                  <a:lnTo>
                    <a:pt x="87" y="2"/>
                  </a:lnTo>
                  <a:lnTo>
                    <a:pt x="97" y="10"/>
                  </a:lnTo>
                  <a:lnTo>
                    <a:pt x="59" y="42"/>
                  </a:lnTo>
                  <a:lnTo>
                    <a:pt x="28" y="47"/>
                  </a:lnTo>
                  <a:lnTo>
                    <a:pt x="0" y="28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336" name="Freeform 99"/>
            <p:cNvSpPr>
              <a:spLocks noChangeAspect="1"/>
            </p:cNvSpPr>
            <p:nvPr/>
          </p:nvSpPr>
          <p:spPr bwMode="auto">
            <a:xfrm>
              <a:off x="2670" y="2093"/>
              <a:ext cx="148" cy="56"/>
            </a:xfrm>
            <a:custGeom>
              <a:avLst/>
              <a:gdLst>
                <a:gd name="T0" fmla="*/ 0 w 159"/>
                <a:gd name="T1" fmla="*/ 2 h 70"/>
                <a:gd name="T2" fmla="*/ 179137 w 159"/>
                <a:gd name="T3" fmla="*/ 2 h 70"/>
                <a:gd name="T4" fmla="*/ 179137 w 159"/>
                <a:gd name="T5" fmla="*/ 2 h 70"/>
                <a:gd name="T6" fmla="*/ 179137 w 159"/>
                <a:gd name="T7" fmla="*/ 2 h 70"/>
                <a:gd name="T8" fmla="*/ 179137 w 159"/>
                <a:gd name="T9" fmla="*/ 2 h 70"/>
                <a:gd name="T10" fmla="*/ 179137 w 159"/>
                <a:gd name="T11" fmla="*/ 2 h 70"/>
                <a:gd name="T12" fmla="*/ 179137 w 159"/>
                <a:gd name="T13" fmla="*/ 2 h 70"/>
                <a:gd name="T14" fmla="*/ 179137 w 159"/>
                <a:gd name="T15" fmla="*/ 2 h 70"/>
                <a:gd name="T16" fmla="*/ 179137 w 159"/>
                <a:gd name="T17" fmla="*/ 2 h 70"/>
                <a:gd name="T18" fmla="*/ 179137 w 159"/>
                <a:gd name="T19" fmla="*/ 2 h 70"/>
                <a:gd name="T20" fmla="*/ 179137 w 159"/>
                <a:gd name="T21" fmla="*/ 2 h 70"/>
                <a:gd name="T22" fmla="*/ 179137 w 159"/>
                <a:gd name="T23" fmla="*/ 2 h 70"/>
                <a:gd name="T24" fmla="*/ 179137 w 159"/>
                <a:gd name="T25" fmla="*/ 2 h 70"/>
                <a:gd name="T26" fmla="*/ 179137 w 159"/>
                <a:gd name="T27" fmla="*/ 2 h 70"/>
                <a:gd name="T28" fmla="*/ 179137 w 159"/>
                <a:gd name="T29" fmla="*/ 2 h 70"/>
                <a:gd name="T30" fmla="*/ 179137 w 159"/>
                <a:gd name="T31" fmla="*/ 0 h 70"/>
                <a:gd name="T32" fmla="*/ 179137 w 159"/>
                <a:gd name="T33" fmla="*/ 2 h 70"/>
                <a:gd name="T34" fmla="*/ 179137 w 159"/>
                <a:gd name="T35" fmla="*/ 2 h 70"/>
                <a:gd name="T36" fmla="*/ 179137 w 159"/>
                <a:gd name="T37" fmla="*/ 2 h 70"/>
                <a:gd name="T38" fmla="*/ 179137 w 159"/>
                <a:gd name="T39" fmla="*/ 2 h 70"/>
                <a:gd name="T40" fmla="*/ 179137 w 159"/>
                <a:gd name="T41" fmla="*/ 2 h 70"/>
                <a:gd name="T42" fmla="*/ 179137 w 159"/>
                <a:gd name="T43" fmla="*/ 2 h 70"/>
                <a:gd name="T44" fmla="*/ 179137 w 159"/>
                <a:gd name="T45" fmla="*/ 2 h 70"/>
                <a:gd name="T46" fmla="*/ 179137 w 159"/>
                <a:gd name="T47" fmla="*/ 2 h 70"/>
                <a:gd name="T48" fmla="*/ 179137 w 159"/>
                <a:gd name="T49" fmla="*/ 2 h 70"/>
                <a:gd name="T50" fmla="*/ 179137 w 159"/>
                <a:gd name="T51" fmla="*/ 2 h 70"/>
                <a:gd name="T52" fmla="*/ 179137 w 159"/>
                <a:gd name="T53" fmla="*/ 2 h 70"/>
                <a:gd name="T54" fmla="*/ 179137 w 159"/>
                <a:gd name="T55" fmla="*/ 2 h 70"/>
                <a:gd name="T56" fmla="*/ 0 w 159"/>
                <a:gd name="T57" fmla="*/ 2 h 7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59"/>
                <a:gd name="T88" fmla="*/ 0 h 70"/>
                <a:gd name="T89" fmla="*/ 159 w 159"/>
                <a:gd name="T90" fmla="*/ 70 h 7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59" h="70">
                  <a:moveTo>
                    <a:pt x="0" y="25"/>
                  </a:moveTo>
                  <a:lnTo>
                    <a:pt x="10" y="21"/>
                  </a:lnTo>
                  <a:lnTo>
                    <a:pt x="4" y="15"/>
                  </a:lnTo>
                  <a:lnTo>
                    <a:pt x="18" y="19"/>
                  </a:lnTo>
                  <a:lnTo>
                    <a:pt x="12" y="8"/>
                  </a:lnTo>
                  <a:lnTo>
                    <a:pt x="27" y="15"/>
                  </a:lnTo>
                  <a:lnTo>
                    <a:pt x="19" y="1"/>
                  </a:lnTo>
                  <a:lnTo>
                    <a:pt x="45" y="12"/>
                  </a:lnTo>
                  <a:lnTo>
                    <a:pt x="47" y="29"/>
                  </a:lnTo>
                  <a:lnTo>
                    <a:pt x="60" y="10"/>
                  </a:lnTo>
                  <a:lnTo>
                    <a:pt x="72" y="17"/>
                  </a:lnTo>
                  <a:lnTo>
                    <a:pt x="82" y="8"/>
                  </a:lnTo>
                  <a:lnTo>
                    <a:pt x="92" y="19"/>
                  </a:lnTo>
                  <a:lnTo>
                    <a:pt x="89" y="8"/>
                  </a:lnTo>
                  <a:lnTo>
                    <a:pt x="115" y="8"/>
                  </a:lnTo>
                  <a:lnTo>
                    <a:pt x="118" y="0"/>
                  </a:lnTo>
                  <a:lnTo>
                    <a:pt x="130" y="8"/>
                  </a:lnTo>
                  <a:lnTo>
                    <a:pt x="144" y="4"/>
                  </a:lnTo>
                  <a:lnTo>
                    <a:pt x="134" y="10"/>
                  </a:lnTo>
                  <a:lnTo>
                    <a:pt x="158" y="32"/>
                  </a:lnTo>
                  <a:lnTo>
                    <a:pt x="138" y="50"/>
                  </a:lnTo>
                  <a:lnTo>
                    <a:pt x="79" y="69"/>
                  </a:lnTo>
                  <a:lnTo>
                    <a:pt x="26" y="61"/>
                  </a:lnTo>
                  <a:lnTo>
                    <a:pt x="39" y="43"/>
                  </a:lnTo>
                  <a:lnTo>
                    <a:pt x="8" y="37"/>
                  </a:lnTo>
                  <a:lnTo>
                    <a:pt x="38" y="35"/>
                  </a:lnTo>
                  <a:lnTo>
                    <a:pt x="28" y="30"/>
                  </a:lnTo>
                  <a:lnTo>
                    <a:pt x="38" y="25"/>
                  </a:lnTo>
                  <a:lnTo>
                    <a:pt x="0" y="25"/>
                  </a:lnTo>
                </a:path>
              </a:pathLst>
            </a:custGeom>
            <a:solidFill>
              <a:srgbClr val="00FFCC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337" name="Freeform 100"/>
            <p:cNvSpPr>
              <a:spLocks noChangeAspect="1"/>
            </p:cNvSpPr>
            <p:nvPr/>
          </p:nvSpPr>
          <p:spPr bwMode="auto">
            <a:xfrm>
              <a:off x="3896" y="2531"/>
              <a:ext cx="387" cy="313"/>
            </a:xfrm>
            <a:custGeom>
              <a:avLst/>
              <a:gdLst>
                <a:gd name="T0" fmla="*/ 0 w 425"/>
                <a:gd name="T1" fmla="*/ 2 h 400"/>
                <a:gd name="T2" fmla="*/ 5 w 425"/>
                <a:gd name="T3" fmla="*/ 2 h 400"/>
                <a:gd name="T4" fmla="*/ 5 w 425"/>
                <a:gd name="T5" fmla="*/ 2 h 400"/>
                <a:gd name="T6" fmla="*/ 5 w 425"/>
                <a:gd name="T7" fmla="*/ 2 h 400"/>
                <a:gd name="T8" fmla="*/ 5 w 425"/>
                <a:gd name="T9" fmla="*/ 2 h 400"/>
                <a:gd name="T10" fmla="*/ 5 w 425"/>
                <a:gd name="T11" fmla="*/ 2 h 400"/>
                <a:gd name="T12" fmla="*/ 5 w 425"/>
                <a:gd name="T13" fmla="*/ 2 h 400"/>
                <a:gd name="T14" fmla="*/ 5 w 425"/>
                <a:gd name="T15" fmla="*/ 2 h 400"/>
                <a:gd name="T16" fmla="*/ 5 w 425"/>
                <a:gd name="T17" fmla="*/ 2 h 400"/>
                <a:gd name="T18" fmla="*/ 5 w 425"/>
                <a:gd name="T19" fmla="*/ 2 h 400"/>
                <a:gd name="T20" fmla="*/ 5 w 425"/>
                <a:gd name="T21" fmla="*/ 2 h 400"/>
                <a:gd name="T22" fmla="*/ 5 w 425"/>
                <a:gd name="T23" fmla="*/ 2 h 400"/>
                <a:gd name="T24" fmla="*/ 5 w 425"/>
                <a:gd name="T25" fmla="*/ 2 h 400"/>
                <a:gd name="T26" fmla="*/ 5 w 425"/>
                <a:gd name="T27" fmla="*/ 0 h 400"/>
                <a:gd name="T28" fmla="*/ 5 w 425"/>
                <a:gd name="T29" fmla="*/ 2 h 400"/>
                <a:gd name="T30" fmla="*/ 5 w 425"/>
                <a:gd name="T31" fmla="*/ 2 h 400"/>
                <a:gd name="T32" fmla="*/ 5 w 425"/>
                <a:gd name="T33" fmla="*/ 2 h 400"/>
                <a:gd name="T34" fmla="*/ 5 w 425"/>
                <a:gd name="T35" fmla="*/ 2 h 400"/>
                <a:gd name="T36" fmla="*/ 5 w 425"/>
                <a:gd name="T37" fmla="*/ 2 h 400"/>
                <a:gd name="T38" fmla="*/ 5 w 425"/>
                <a:gd name="T39" fmla="*/ 2 h 400"/>
                <a:gd name="T40" fmla="*/ 5 w 425"/>
                <a:gd name="T41" fmla="*/ 2 h 400"/>
                <a:gd name="T42" fmla="*/ 5 w 425"/>
                <a:gd name="T43" fmla="*/ 2 h 400"/>
                <a:gd name="T44" fmla="*/ 5 w 425"/>
                <a:gd name="T45" fmla="*/ 2 h 400"/>
                <a:gd name="T46" fmla="*/ 5 w 425"/>
                <a:gd name="T47" fmla="*/ 2 h 400"/>
                <a:gd name="T48" fmla="*/ 5 w 425"/>
                <a:gd name="T49" fmla="*/ 2 h 400"/>
                <a:gd name="T50" fmla="*/ 5 w 425"/>
                <a:gd name="T51" fmla="*/ 2 h 400"/>
                <a:gd name="T52" fmla="*/ 5 w 425"/>
                <a:gd name="T53" fmla="*/ 2 h 400"/>
                <a:gd name="T54" fmla="*/ 5 w 425"/>
                <a:gd name="T55" fmla="*/ 2 h 400"/>
                <a:gd name="T56" fmla="*/ 5 w 425"/>
                <a:gd name="T57" fmla="*/ 2 h 400"/>
                <a:gd name="T58" fmla="*/ 5 w 425"/>
                <a:gd name="T59" fmla="*/ 2 h 400"/>
                <a:gd name="T60" fmla="*/ 5 w 425"/>
                <a:gd name="T61" fmla="*/ 2 h 400"/>
                <a:gd name="T62" fmla="*/ 5 w 425"/>
                <a:gd name="T63" fmla="*/ 2 h 400"/>
                <a:gd name="T64" fmla="*/ 5 w 425"/>
                <a:gd name="T65" fmla="*/ 2 h 400"/>
                <a:gd name="T66" fmla="*/ 5 w 425"/>
                <a:gd name="T67" fmla="*/ 2 h 400"/>
                <a:gd name="T68" fmla="*/ 5 w 425"/>
                <a:gd name="T69" fmla="*/ 2 h 400"/>
                <a:gd name="T70" fmla="*/ 5 w 425"/>
                <a:gd name="T71" fmla="*/ 2 h 400"/>
                <a:gd name="T72" fmla="*/ 5 w 425"/>
                <a:gd name="T73" fmla="*/ 2 h 400"/>
                <a:gd name="T74" fmla="*/ 5 w 425"/>
                <a:gd name="T75" fmla="*/ 2 h 400"/>
                <a:gd name="T76" fmla="*/ 5 w 425"/>
                <a:gd name="T77" fmla="*/ 2 h 400"/>
                <a:gd name="T78" fmla="*/ 5 w 425"/>
                <a:gd name="T79" fmla="*/ 2 h 400"/>
                <a:gd name="T80" fmla="*/ 5 w 425"/>
                <a:gd name="T81" fmla="*/ 2 h 400"/>
                <a:gd name="T82" fmla="*/ 5 w 425"/>
                <a:gd name="T83" fmla="*/ 2 h 400"/>
                <a:gd name="T84" fmla="*/ 5 w 425"/>
                <a:gd name="T85" fmla="*/ 2 h 400"/>
                <a:gd name="T86" fmla="*/ 5 w 425"/>
                <a:gd name="T87" fmla="*/ 2 h 400"/>
                <a:gd name="T88" fmla="*/ 5 w 425"/>
                <a:gd name="T89" fmla="*/ 2 h 400"/>
                <a:gd name="T90" fmla="*/ 5 w 425"/>
                <a:gd name="T91" fmla="*/ 2 h 400"/>
                <a:gd name="T92" fmla="*/ 5 w 425"/>
                <a:gd name="T93" fmla="*/ 2 h 400"/>
                <a:gd name="T94" fmla="*/ 5 w 425"/>
                <a:gd name="T95" fmla="*/ 2 h 400"/>
                <a:gd name="T96" fmla="*/ 5 w 425"/>
                <a:gd name="T97" fmla="*/ 2 h 400"/>
                <a:gd name="T98" fmla="*/ 5 w 425"/>
                <a:gd name="T99" fmla="*/ 2 h 400"/>
                <a:gd name="T100" fmla="*/ 5 w 425"/>
                <a:gd name="T101" fmla="*/ 2 h 400"/>
                <a:gd name="T102" fmla="*/ 5 w 425"/>
                <a:gd name="T103" fmla="*/ 2 h 400"/>
                <a:gd name="T104" fmla="*/ 5 w 425"/>
                <a:gd name="T105" fmla="*/ 2 h 400"/>
                <a:gd name="T106" fmla="*/ 5 w 425"/>
                <a:gd name="T107" fmla="*/ 2 h 400"/>
                <a:gd name="T108" fmla="*/ 5 w 425"/>
                <a:gd name="T109" fmla="*/ 2 h 400"/>
                <a:gd name="T110" fmla="*/ 5 w 425"/>
                <a:gd name="T111" fmla="*/ 2 h 400"/>
                <a:gd name="T112" fmla="*/ 5 w 425"/>
                <a:gd name="T113" fmla="*/ 2 h 400"/>
                <a:gd name="T114" fmla="*/ 5 w 425"/>
                <a:gd name="T115" fmla="*/ 2 h 400"/>
                <a:gd name="T116" fmla="*/ 5 w 425"/>
                <a:gd name="T117" fmla="*/ 2 h 400"/>
                <a:gd name="T118" fmla="*/ 5 w 425"/>
                <a:gd name="T119" fmla="*/ 2 h 400"/>
                <a:gd name="T120" fmla="*/ 5 w 425"/>
                <a:gd name="T121" fmla="*/ 2 h 400"/>
                <a:gd name="T122" fmla="*/ 0 w 425"/>
                <a:gd name="T123" fmla="*/ 2 h 40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25"/>
                <a:gd name="T187" fmla="*/ 0 h 400"/>
                <a:gd name="T188" fmla="*/ 425 w 425"/>
                <a:gd name="T189" fmla="*/ 400 h 40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25" h="400">
                  <a:moveTo>
                    <a:pt x="0" y="182"/>
                  </a:moveTo>
                  <a:lnTo>
                    <a:pt x="12" y="173"/>
                  </a:lnTo>
                  <a:lnTo>
                    <a:pt x="44" y="173"/>
                  </a:lnTo>
                  <a:lnTo>
                    <a:pt x="22" y="131"/>
                  </a:lnTo>
                  <a:lnTo>
                    <a:pt x="35" y="120"/>
                  </a:lnTo>
                  <a:lnTo>
                    <a:pt x="54" y="121"/>
                  </a:lnTo>
                  <a:lnTo>
                    <a:pt x="97" y="76"/>
                  </a:lnTo>
                  <a:lnTo>
                    <a:pt x="94" y="63"/>
                  </a:lnTo>
                  <a:lnTo>
                    <a:pt x="105" y="56"/>
                  </a:lnTo>
                  <a:lnTo>
                    <a:pt x="86" y="42"/>
                  </a:lnTo>
                  <a:lnTo>
                    <a:pt x="86" y="19"/>
                  </a:lnTo>
                  <a:lnTo>
                    <a:pt x="127" y="19"/>
                  </a:lnTo>
                  <a:lnTo>
                    <a:pt x="139" y="9"/>
                  </a:lnTo>
                  <a:lnTo>
                    <a:pt x="162" y="0"/>
                  </a:lnTo>
                  <a:lnTo>
                    <a:pt x="177" y="8"/>
                  </a:lnTo>
                  <a:lnTo>
                    <a:pt x="157" y="31"/>
                  </a:lnTo>
                  <a:lnTo>
                    <a:pt x="166" y="50"/>
                  </a:lnTo>
                  <a:lnTo>
                    <a:pt x="151" y="53"/>
                  </a:lnTo>
                  <a:lnTo>
                    <a:pt x="158" y="77"/>
                  </a:lnTo>
                  <a:lnTo>
                    <a:pt x="187" y="87"/>
                  </a:lnTo>
                  <a:lnTo>
                    <a:pt x="174" y="109"/>
                  </a:lnTo>
                  <a:lnTo>
                    <a:pt x="212" y="129"/>
                  </a:lnTo>
                  <a:lnTo>
                    <a:pt x="288" y="143"/>
                  </a:lnTo>
                  <a:lnTo>
                    <a:pt x="289" y="122"/>
                  </a:lnTo>
                  <a:lnTo>
                    <a:pt x="299" y="120"/>
                  </a:lnTo>
                  <a:lnTo>
                    <a:pt x="301" y="130"/>
                  </a:lnTo>
                  <a:lnTo>
                    <a:pt x="306" y="139"/>
                  </a:lnTo>
                  <a:lnTo>
                    <a:pt x="345" y="135"/>
                  </a:lnTo>
                  <a:lnTo>
                    <a:pt x="342" y="123"/>
                  </a:lnTo>
                  <a:lnTo>
                    <a:pt x="404" y="98"/>
                  </a:lnTo>
                  <a:lnTo>
                    <a:pt x="409" y="113"/>
                  </a:lnTo>
                  <a:lnTo>
                    <a:pt x="424" y="118"/>
                  </a:lnTo>
                  <a:lnTo>
                    <a:pt x="417" y="133"/>
                  </a:lnTo>
                  <a:lnTo>
                    <a:pt x="392" y="142"/>
                  </a:lnTo>
                  <a:lnTo>
                    <a:pt x="354" y="208"/>
                  </a:lnTo>
                  <a:lnTo>
                    <a:pt x="347" y="181"/>
                  </a:lnTo>
                  <a:lnTo>
                    <a:pt x="340" y="191"/>
                  </a:lnTo>
                  <a:lnTo>
                    <a:pt x="332" y="178"/>
                  </a:lnTo>
                  <a:lnTo>
                    <a:pt x="348" y="162"/>
                  </a:lnTo>
                  <a:lnTo>
                    <a:pt x="316" y="160"/>
                  </a:lnTo>
                  <a:lnTo>
                    <a:pt x="294" y="141"/>
                  </a:lnTo>
                  <a:lnTo>
                    <a:pt x="288" y="151"/>
                  </a:lnTo>
                  <a:lnTo>
                    <a:pt x="296" y="160"/>
                  </a:lnTo>
                  <a:lnTo>
                    <a:pt x="286" y="165"/>
                  </a:lnTo>
                  <a:lnTo>
                    <a:pt x="295" y="174"/>
                  </a:lnTo>
                  <a:lnTo>
                    <a:pt x="301" y="211"/>
                  </a:lnTo>
                  <a:lnTo>
                    <a:pt x="288" y="205"/>
                  </a:lnTo>
                  <a:lnTo>
                    <a:pt x="263" y="235"/>
                  </a:lnTo>
                  <a:lnTo>
                    <a:pt x="177" y="296"/>
                  </a:lnTo>
                  <a:lnTo>
                    <a:pt x="170" y="369"/>
                  </a:lnTo>
                  <a:lnTo>
                    <a:pt x="134" y="399"/>
                  </a:lnTo>
                  <a:lnTo>
                    <a:pt x="101" y="342"/>
                  </a:lnTo>
                  <a:lnTo>
                    <a:pt x="88" y="296"/>
                  </a:lnTo>
                  <a:lnTo>
                    <a:pt x="76" y="286"/>
                  </a:lnTo>
                  <a:lnTo>
                    <a:pt x="67" y="203"/>
                  </a:lnTo>
                  <a:lnTo>
                    <a:pt x="60" y="200"/>
                  </a:lnTo>
                  <a:lnTo>
                    <a:pt x="55" y="218"/>
                  </a:lnTo>
                  <a:lnTo>
                    <a:pt x="34" y="223"/>
                  </a:lnTo>
                  <a:lnTo>
                    <a:pt x="13" y="201"/>
                  </a:lnTo>
                  <a:lnTo>
                    <a:pt x="33" y="190"/>
                  </a:lnTo>
                  <a:lnTo>
                    <a:pt x="13" y="194"/>
                  </a:lnTo>
                  <a:lnTo>
                    <a:pt x="0" y="182"/>
                  </a:lnTo>
                </a:path>
              </a:pathLst>
            </a:custGeom>
            <a:solidFill>
              <a:srgbClr val="00B050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338" name="Freeform 101"/>
            <p:cNvSpPr>
              <a:spLocks noChangeAspect="1"/>
            </p:cNvSpPr>
            <p:nvPr/>
          </p:nvSpPr>
          <p:spPr bwMode="auto">
            <a:xfrm>
              <a:off x="4254" y="2871"/>
              <a:ext cx="144" cy="121"/>
            </a:xfrm>
            <a:custGeom>
              <a:avLst/>
              <a:gdLst>
                <a:gd name="T0" fmla="*/ 0 w 157"/>
                <a:gd name="T1" fmla="*/ 0 h 156"/>
                <a:gd name="T2" fmla="*/ 25975 w 157"/>
                <a:gd name="T3" fmla="*/ 2 h 156"/>
                <a:gd name="T4" fmla="*/ 25975 w 157"/>
                <a:gd name="T5" fmla="*/ 2 h 156"/>
                <a:gd name="T6" fmla="*/ 25975 w 157"/>
                <a:gd name="T7" fmla="*/ 2 h 156"/>
                <a:gd name="T8" fmla="*/ 25975 w 157"/>
                <a:gd name="T9" fmla="*/ 2 h 156"/>
                <a:gd name="T10" fmla="*/ 25975 w 157"/>
                <a:gd name="T11" fmla="*/ 2 h 156"/>
                <a:gd name="T12" fmla="*/ 25975 w 157"/>
                <a:gd name="T13" fmla="*/ 2 h 156"/>
                <a:gd name="T14" fmla="*/ 25975 w 157"/>
                <a:gd name="T15" fmla="*/ 2 h 156"/>
                <a:gd name="T16" fmla="*/ 25975 w 157"/>
                <a:gd name="T17" fmla="*/ 2 h 156"/>
                <a:gd name="T18" fmla="*/ 25975 w 157"/>
                <a:gd name="T19" fmla="*/ 2 h 156"/>
                <a:gd name="T20" fmla="*/ 25975 w 157"/>
                <a:gd name="T21" fmla="*/ 2 h 156"/>
                <a:gd name="T22" fmla="*/ 25975 w 157"/>
                <a:gd name="T23" fmla="*/ 2 h 156"/>
                <a:gd name="T24" fmla="*/ 0 w 157"/>
                <a:gd name="T25" fmla="*/ 0 h 1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7"/>
                <a:gd name="T40" fmla="*/ 0 h 156"/>
                <a:gd name="T41" fmla="*/ 157 w 157"/>
                <a:gd name="T42" fmla="*/ 156 h 15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7" h="156">
                  <a:moveTo>
                    <a:pt x="0" y="0"/>
                  </a:moveTo>
                  <a:lnTo>
                    <a:pt x="34" y="7"/>
                  </a:lnTo>
                  <a:lnTo>
                    <a:pt x="78" y="47"/>
                  </a:lnTo>
                  <a:lnTo>
                    <a:pt x="113" y="62"/>
                  </a:lnTo>
                  <a:lnTo>
                    <a:pt x="110" y="73"/>
                  </a:lnTo>
                  <a:lnTo>
                    <a:pt x="122" y="72"/>
                  </a:lnTo>
                  <a:lnTo>
                    <a:pt x="120" y="87"/>
                  </a:lnTo>
                  <a:lnTo>
                    <a:pt x="156" y="116"/>
                  </a:lnTo>
                  <a:lnTo>
                    <a:pt x="152" y="155"/>
                  </a:lnTo>
                  <a:lnTo>
                    <a:pt x="137" y="155"/>
                  </a:lnTo>
                  <a:lnTo>
                    <a:pt x="105" y="132"/>
                  </a:lnTo>
                  <a:lnTo>
                    <a:pt x="53" y="54"/>
                  </a:lnTo>
                  <a:lnTo>
                    <a:pt x="0" y="0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339" name="Freeform 102"/>
            <p:cNvSpPr>
              <a:spLocks noChangeAspect="1"/>
            </p:cNvSpPr>
            <p:nvPr/>
          </p:nvSpPr>
          <p:spPr bwMode="auto">
            <a:xfrm>
              <a:off x="4389" y="2994"/>
              <a:ext cx="122" cy="31"/>
            </a:xfrm>
            <a:custGeom>
              <a:avLst/>
              <a:gdLst>
                <a:gd name="T0" fmla="*/ 0 w 133"/>
                <a:gd name="T1" fmla="*/ 2 h 40"/>
                <a:gd name="T2" fmla="*/ 26333 w 133"/>
                <a:gd name="T3" fmla="*/ 0 h 40"/>
                <a:gd name="T4" fmla="*/ 26333 w 133"/>
                <a:gd name="T5" fmla="*/ 2 h 40"/>
                <a:gd name="T6" fmla="*/ 26333 w 133"/>
                <a:gd name="T7" fmla="*/ 2 h 40"/>
                <a:gd name="T8" fmla="*/ 26333 w 133"/>
                <a:gd name="T9" fmla="*/ 2 h 40"/>
                <a:gd name="T10" fmla="*/ 26333 w 133"/>
                <a:gd name="T11" fmla="*/ 2 h 40"/>
                <a:gd name="T12" fmla="*/ 26333 w 133"/>
                <a:gd name="T13" fmla="*/ 2 h 40"/>
                <a:gd name="T14" fmla="*/ 0 w 133"/>
                <a:gd name="T15" fmla="*/ 2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3"/>
                <a:gd name="T25" fmla="*/ 0 h 40"/>
                <a:gd name="T26" fmla="*/ 133 w 133"/>
                <a:gd name="T27" fmla="*/ 40 h 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3" h="40">
                  <a:moveTo>
                    <a:pt x="0" y="11"/>
                  </a:moveTo>
                  <a:lnTo>
                    <a:pt x="10" y="0"/>
                  </a:lnTo>
                  <a:lnTo>
                    <a:pt x="102" y="12"/>
                  </a:lnTo>
                  <a:lnTo>
                    <a:pt x="111" y="22"/>
                  </a:lnTo>
                  <a:lnTo>
                    <a:pt x="130" y="25"/>
                  </a:lnTo>
                  <a:lnTo>
                    <a:pt x="132" y="39"/>
                  </a:lnTo>
                  <a:lnTo>
                    <a:pt x="24" y="20"/>
                  </a:lnTo>
                  <a:lnTo>
                    <a:pt x="0" y="11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340" name="Freeform 103"/>
            <p:cNvSpPr>
              <a:spLocks noChangeAspect="1"/>
            </p:cNvSpPr>
            <p:nvPr/>
          </p:nvSpPr>
          <p:spPr bwMode="auto">
            <a:xfrm>
              <a:off x="4438" y="2886"/>
              <a:ext cx="129" cy="88"/>
            </a:xfrm>
            <a:custGeom>
              <a:avLst/>
              <a:gdLst>
                <a:gd name="T0" fmla="*/ 0 w 143"/>
                <a:gd name="T1" fmla="*/ 2 h 115"/>
                <a:gd name="T2" fmla="*/ 2953 w 143"/>
                <a:gd name="T3" fmla="*/ 2 h 115"/>
                <a:gd name="T4" fmla="*/ 2953 w 143"/>
                <a:gd name="T5" fmla="*/ 2 h 115"/>
                <a:gd name="T6" fmla="*/ 2953 w 143"/>
                <a:gd name="T7" fmla="*/ 2 h 115"/>
                <a:gd name="T8" fmla="*/ 2953 w 143"/>
                <a:gd name="T9" fmla="*/ 2 h 115"/>
                <a:gd name="T10" fmla="*/ 2953 w 143"/>
                <a:gd name="T11" fmla="*/ 0 h 115"/>
                <a:gd name="T12" fmla="*/ 2953 w 143"/>
                <a:gd name="T13" fmla="*/ 2 h 115"/>
                <a:gd name="T14" fmla="*/ 2953 w 143"/>
                <a:gd name="T15" fmla="*/ 2 h 115"/>
                <a:gd name="T16" fmla="*/ 2953 w 143"/>
                <a:gd name="T17" fmla="*/ 2 h 115"/>
                <a:gd name="T18" fmla="*/ 2953 w 143"/>
                <a:gd name="T19" fmla="*/ 2 h 115"/>
                <a:gd name="T20" fmla="*/ 2953 w 143"/>
                <a:gd name="T21" fmla="*/ 2 h 115"/>
                <a:gd name="T22" fmla="*/ 2953 w 143"/>
                <a:gd name="T23" fmla="*/ 2 h 115"/>
                <a:gd name="T24" fmla="*/ 2953 w 143"/>
                <a:gd name="T25" fmla="*/ 2 h 115"/>
                <a:gd name="T26" fmla="*/ 2953 w 143"/>
                <a:gd name="T27" fmla="*/ 2 h 115"/>
                <a:gd name="T28" fmla="*/ 2953 w 143"/>
                <a:gd name="T29" fmla="*/ 2 h 115"/>
                <a:gd name="T30" fmla="*/ 2953 w 143"/>
                <a:gd name="T31" fmla="*/ 2 h 115"/>
                <a:gd name="T32" fmla="*/ 2953 w 143"/>
                <a:gd name="T33" fmla="*/ 2 h 115"/>
                <a:gd name="T34" fmla="*/ 0 w 143"/>
                <a:gd name="T35" fmla="*/ 2 h 11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3"/>
                <a:gd name="T55" fmla="*/ 0 h 115"/>
                <a:gd name="T56" fmla="*/ 143 w 143"/>
                <a:gd name="T57" fmla="*/ 115 h 11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3" h="115">
                  <a:moveTo>
                    <a:pt x="0" y="51"/>
                  </a:moveTo>
                  <a:lnTo>
                    <a:pt x="9" y="36"/>
                  </a:lnTo>
                  <a:lnTo>
                    <a:pt x="21" y="46"/>
                  </a:lnTo>
                  <a:lnTo>
                    <a:pt x="65" y="42"/>
                  </a:lnTo>
                  <a:lnTo>
                    <a:pt x="79" y="37"/>
                  </a:lnTo>
                  <a:lnTo>
                    <a:pt x="98" y="0"/>
                  </a:lnTo>
                  <a:lnTo>
                    <a:pt x="123" y="1"/>
                  </a:lnTo>
                  <a:lnTo>
                    <a:pt x="117" y="11"/>
                  </a:lnTo>
                  <a:lnTo>
                    <a:pt x="142" y="46"/>
                  </a:lnTo>
                  <a:lnTo>
                    <a:pt x="128" y="43"/>
                  </a:lnTo>
                  <a:lnTo>
                    <a:pt x="103" y="82"/>
                  </a:lnTo>
                  <a:lnTo>
                    <a:pt x="100" y="107"/>
                  </a:lnTo>
                  <a:lnTo>
                    <a:pt x="84" y="114"/>
                  </a:lnTo>
                  <a:lnTo>
                    <a:pt x="58" y="100"/>
                  </a:lnTo>
                  <a:lnTo>
                    <a:pt x="41" y="107"/>
                  </a:lnTo>
                  <a:lnTo>
                    <a:pt x="39" y="95"/>
                  </a:lnTo>
                  <a:lnTo>
                    <a:pt x="17" y="97"/>
                  </a:lnTo>
                  <a:lnTo>
                    <a:pt x="0" y="51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341" name="Freeform 104"/>
            <p:cNvSpPr>
              <a:spLocks noChangeAspect="1"/>
            </p:cNvSpPr>
            <p:nvPr/>
          </p:nvSpPr>
          <p:spPr bwMode="auto">
            <a:xfrm>
              <a:off x="4539" y="3019"/>
              <a:ext cx="33" cy="8"/>
            </a:xfrm>
            <a:custGeom>
              <a:avLst/>
              <a:gdLst>
                <a:gd name="T0" fmla="*/ 0 w 35"/>
                <a:gd name="T1" fmla="*/ 2 h 10"/>
                <a:gd name="T2" fmla="*/ 964566 w 35"/>
                <a:gd name="T3" fmla="*/ 2 h 10"/>
                <a:gd name="T4" fmla="*/ 964566 w 35"/>
                <a:gd name="T5" fmla="*/ 2 h 10"/>
                <a:gd name="T6" fmla="*/ 964566 w 35"/>
                <a:gd name="T7" fmla="*/ 0 h 10"/>
                <a:gd name="T8" fmla="*/ 0 w 35"/>
                <a:gd name="T9" fmla="*/ 2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10"/>
                <a:gd name="T17" fmla="*/ 35 w 35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10">
                  <a:moveTo>
                    <a:pt x="0" y="2"/>
                  </a:moveTo>
                  <a:lnTo>
                    <a:pt x="3" y="9"/>
                  </a:lnTo>
                  <a:lnTo>
                    <a:pt x="34" y="3"/>
                  </a:lnTo>
                  <a:lnTo>
                    <a:pt x="11" y="0"/>
                  </a:lnTo>
                  <a:lnTo>
                    <a:pt x="0" y="2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342" name="Freeform 105"/>
            <p:cNvSpPr>
              <a:spLocks noChangeAspect="1"/>
            </p:cNvSpPr>
            <p:nvPr/>
          </p:nvSpPr>
          <p:spPr bwMode="auto">
            <a:xfrm>
              <a:off x="4567" y="2911"/>
              <a:ext cx="83" cy="79"/>
            </a:xfrm>
            <a:custGeom>
              <a:avLst/>
              <a:gdLst>
                <a:gd name="T0" fmla="*/ 0 w 90"/>
                <a:gd name="T1" fmla="*/ 2 h 100"/>
                <a:gd name="T2" fmla="*/ 53137 w 90"/>
                <a:gd name="T3" fmla="*/ 2 h 100"/>
                <a:gd name="T4" fmla="*/ 53137 w 90"/>
                <a:gd name="T5" fmla="*/ 2 h 100"/>
                <a:gd name="T6" fmla="*/ 53137 w 90"/>
                <a:gd name="T7" fmla="*/ 2 h 100"/>
                <a:gd name="T8" fmla="*/ 53137 w 90"/>
                <a:gd name="T9" fmla="*/ 2 h 100"/>
                <a:gd name="T10" fmla="*/ 53137 w 90"/>
                <a:gd name="T11" fmla="*/ 2 h 100"/>
                <a:gd name="T12" fmla="*/ 53137 w 90"/>
                <a:gd name="T13" fmla="*/ 2 h 100"/>
                <a:gd name="T14" fmla="*/ 53137 w 90"/>
                <a:gd name="T15" fmla="*/ 2 h 100"/>
                <a:gd name="T16" fmla="*/ 53137 w 90"/>
                <a:gd name="T17" fmla="*/ 2 h 100"/>
                <a:gd name="T18" fmla="*/ 53137 w 90"/>
                <a:gd name="T19" fmla="*/ 2 h 100"/>
                <a:gd name="T20" fmla="*/ 53137 w 90"/>
                <a:gd name="T21" fmla="*/ 2 h 100"/>
                <a:gd name="T22" fmla="*/ 53137 w 90"/>
                <a:gd name="T23" fmla="*/ 2 h 100"/>
                <a:gd name="T24" fmla="*/ 53137 w 90"/>
                <a:gd name="T25" fmla="*/ 2 h 100"/>
                <a:gd name="T26" fmla="*/ 53137 w 90"/>
                <a:gd name="T27" fmla="*/ 2 h 100"/>
                <a:gd name="T28" fmla="*/ 53137 w 90"/>
                <a:gd name="T29" fmla="*/ 0 h 100"/>
                <a:gd name="T30" fmla="*/ 53137 w 90"/>
                <a:gd name="T31" fmla="*/ 2 h 100"/>
                <a:gd name="T32" fmla="*/ 53137 w 90"/>
                <a:gd name="T33" fmla="*/ 2 h 100"/>
                <a:gd name="T34" fmla="*/ 53137 w 90"/>
                <a:gd name="T35" fmla="*/ 2 h 100"/>
                <a:gd name="T36" fmla="*/ 0 w 90"/>
                <a:gd name="T37" fmla="*/ 2 h 10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0"/>
                <a:gd name="T58" fmla="*/ 0 h 100"/>
                <a:gd name="T59" fmla="*/ 90 w 90"/>
                <a:gd name="T60" fmla="*/ 100 h 10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0" h="100">
                  <a:moveTo>
                    <a:pt x="0" y="59"/>
                  </a:moveTo>
                  <a:lnTo>
                    <a:pt x="11" y="77"/>
                  </a:lnTo>
                  <a:lnTo>
                    <a:pt x="7" y="95"/>
                  </a:lnTo>
                  <a:lnTo>
                    <a:pt x="21" y="99"/>
                  </a:lnTo>
                  <a:lnTo>
                    <a:pt x="20" y="62"/>
                  </a:lnTo>
                  <a:lnTo>
                    <a:pt x="30" y="59"/>
                  </a:lnTo>
                  <a:lnTo>
                    <a:pt x="31" y="73"/>
                  </a:lnTo>
                  <a:lnTo>
                    <a:pt x="40" y="89"/>
                  </a:lnTo>
                  <a:lnTo>
                    <a:pt x="56" y="82"/>
                  </a:lnTo>
                  <a:lnTo>
                    <a:pt x="36" y="47"/>
                  </a:lnTo>
                  <a:lnTo>
                    <a:pt x="65" y="32"/>
                  </a:lnTo>
                  <a:lnTo>
                    <a:pt x="26" y="42"/>
                  </a:lnTo>
                  <a:lnTo>
                    <a:pt x="20" y="20"/>
                  </a:lnTo>
                  <a:lnTo>
                    <a:pt x="78" y="18"/>
                  </a:lnTo>
                  <a:lnTo>
                    <a:pt x="89" y="0"/>
                  </a:lnTo>
                  <a:lnTo>
                    <a:pt x="72" y="11"/>
                  </a:lnTo>
                  <a:lnTo>
                    <a:pt x="30" y="5"/>
                  </a:lnTo>
                  <a:lnTo>
                    <a:pt x="16" y="13"/>
                  </a:lnTo>
                  <a:lnTo>
                    <a:pt x="0" y="59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343" name="Freeform 106"/>
            <p:cNvSpPr>
              <a:spLocks noChangeAspect="1"/>
            </p:cNvSpPr>
            <p:nvPr/>
          </p:nvSpPr>
          <p:spPr bwMode="auto">
            <a:xfrm>
              <a:off x="4631" y="3019"/>
              <a:ext cx="46" cy="21"/>
            </a:xfrm>
            <a:custGeom>
              <a:avLst/>
              <a:gdLst>
                <a:gd name="T0" fmla="*/ 0 w 52"/>
                <a:gd name="T1" fmla="*/ 2 h 27"/>
                <a:gd name="T2" fmla="*/ 227 w 52"/>
                <a:gd name="T3" fmla="*/ 2 h 27"/>
                <a:gd name="T4" fmla="*/ 227 w 52"/>
                <a:gd name="T5" fmla="*/ 0 h 27"/>
                <a:gd name="T6" fmla="*/ 227 w 52"/>
                <a:gd name="T7" fmla="*/ 2 h 27"/>
                <a:gd name="T8" fmla="*/ 0 w 52"/>
                <a:gd name="T9" fmla="*/ 2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27"/>
                <a:gd name="T17" fmla="*/ 52 w 52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27">
                  <a:moveTo>
                    <a:pt x="0" y="16"/>
                  </a:moveTo>
                  <a:lnTo>
                    <a:pt x="3" y="26"/>
                  </a:lnTo>
                  <a:lnTo>
                    <a:pt x="51" y="0"/>
                  </a:lnTo>
                  <a:lnTo>
                    <a:pt x="15" y="9"/>
                  </a:lnTo>
                  <a:lnTo>
                    <a:pt x="0" y="16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344" name="Freeform 107"/>
            <p:cNvSpPr>
              <a:spLocks noChangeAspect="1"/>
            </p:cNvSpPr>
            <p:nvPr/>
          </p:nvSpPr>
          <p:spPr bwMode="auto">
            <a:xfrm>
              <a:off x="4677" y="2908"/>
              <a:ext cx="17" cy="30"/>
            </a:xfrm>
            <a:custGeom>
              <a:avLst/>
              <a:gdLst>
                <a:gd name="T0" fmla="*/ 0 w 18"/>
                <a:gd name="T1" fmla="*/ 1 h 41"/>
                <a:gd name="T2" fmla="*/ 1202355 w 18"/>
                <a:gd name="T3" fmla="*/ 1 h 41"/>
                <a:gd name="T4" fmla="*/ 1202355 w 18"/>
                <a:gd name="T5" fmla="*/ 1 h 41"/>
                <a:gd name="T6" fmla="*/ 1202355 w 18"/>
                <a:gd name="T7" fmla="*/ 1 h 41"/>
                <a:gd name="T8" fmla="*/ 1202355 w 18"/>
                <a:gd name="T9" fmla="*/ 1 h 41"/>
                <a:gd name="T10" fmla="*/ 1202355 w 18"/>
                <a:gd name="T11" fmla="*/ 1 h 41"/>
                <a:gd name="T12" fmla="*/ 1202355 w 18"/>
                <a:gd name="T13" fmla="*/ 1 h 41"/>
                <a:gd name="T14" fmla="*/ 1202355 w 18"/>
                <a:gd name="T15" fmla="*/ 0 h 41"/>
                <a:gd name="T16" fmla="*/ 0 w 18"/>
                <a:gd name="T17" fmla="*/ 1 h 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"/>
                <a:gd name="T28" fmla="*/ 0 h 41"/>
                <a:gd name="T29" fmla="*/ 18 w 18"/>
                <a:gd name="T30" fmla="*/ 41 h 4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" h="41">
                  <a:moveTo>
                    <a:pt x="0" y="14"/>
                  </a:moveTo>
                  <a:lnTo>
                    <a:pt x="3" y="33"/>
                  </a:lnTo>
                  <a:lnTo>
                    <a:pt x="13" y="40"/>
                  </a:lnTo>
                  <a:lnTo>
                    <a:pt x="6" y="24"/>
                  </a:lnTo>
                  <a:lnTo>
                    <a:pt x="17" y="21"/>
                  </a:lnTo>
                  <a:lnTo>
                    <a:pt x="16" y="8"/>
                  </a:lnTo>
                  <a:lnTo>
                    <a:pt x="3" y="17"/>
                  </a:lnTo>
                  <a:lnTo>
                    <a:pt x="8" y="0"/>
                  </a:lnTo>
                  <a:lnTo>
                    <a:pt x="0" y="14"/>
                  </a:lnTo>
                </a:path>
              </a:pathLst>
            </a:custGeom>
            <a:solidFill>
              <a:srgbClr val="DDDDDD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345" name="Freeform 108"/>
            <p:cNvSpPr>
              <a:spLocks noChangeAspect="1"/>
            </p:cNvSpPr>
            <p:nvPr/>
          </p:nvSpPr>
          <p:spPr bwMode="auto">
            <a:xfrm>
              <a:off x="4685" y="2959"/>
              <a:ext cx="40" cy="11"/>
            </a:xfrm>
            <a:custGeom>
              <a:avLst/>
              <a:gdLst>
                <a:gd name="T0" fmla="*/ 0 w 43"/>
                <a:gd name="T1" fmla="*/ 1 h 15"/>
                <a:gd name="T2" fmla="*/ 164973 w 43"/>
                <a:gd name="T3" fmla="*/ 0 h 15"/>
                <a:gd name="T4" fmla="*/ 164973 w 43"/>
                <a:gd name="T5" fmla="*/ 1 h 15"/>
                <a:gd name="T6" fmla="*/ 0 w 43"/>
                <a:gd name="T7" fmla="*/ 1 h 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"/>
                <a:gd name="T13" fmla="*/ 0 h 15"/>
                <a:gd name="T14" fmla="*/ 43 w 43"/>
                <a:gd name="T15" fmla="*/ 15 h 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" h="15">
                  <a:moveTo>
                    <a:pt x="0" y="5"/>
                  </a:moveTo>
                  <a:lnTo>
                    <a:pt x="24" y="0"/>
                  </a:lnTo>
                  <a:lnTo>
                    <a:pt x="42" y="14"/>
                  </a:lnTo>
                  <a:lnTo>
                    <a:pt x="0" y="5"/>
                  </a:lnTo>
                </a:path>
              </a:pathLst>
            </a:custGeom>
            <a:solidFill>
              <a:srgbClr val="DDDDDD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346" name="Freeform 109"/>
            <p:cNvSpPr>
              <a:spLocks noChangeAspect="1"/>
            </p:cNvSpPr>
            <p:nvPr/>
          </p:nvSpPr>
          <p:spPr bwMode="auto">
            <a:xfrm>
              <a:off x="4725" y="2934"/>
              <a:ext cx="140" cy="93"/>
            </a:xfrm>
            <a:custGeom>
              <a:avLst/>
              <a:gdLst>
                <a:gd name="T0" fmla="*/ 0 w 152"/>
                <a:gd name="T1" fmla="*/ 2 h 120"/>
                <a:gd name="T2" fmla="*/ 44997 w 152"/>
                <a:gd name="T3" fmla="*/ 2 h 120"/>
                <a:gd name="T4" fmla="*/ 44997 w 152"/>
                <a:gd name="T5" fmla="*/ 2 h 120"/>
                <a:gd name="T6" fmla="*/ 44997 w 152"/>
                <a:gd name="T7" fmla="*/ 2 h 120"/>
                <a:gd name="T8" fmla="*/ 44997 w 152"/>
                <a:gd name="T9" fmla="*/ 2 h 120"/>
                <a:gd name="T10" fmla="*/ 44997 w 152"/>
                <a:gd name="T11" fmla="*/ 2 h 120"/>
                <a:gd name="T12" fmla="*/ 44997 w 152"/>
                <a:gd name="T13" fmla="*/ 2 h 120"/>
                <a:gd name="T14" fmla="*/ 44997 w 152"/>
                <a:gd name="T15" fmla="*/ 2 h 120"/>
                <a:gd name="T16" fmla="*/ 44997 w 152"/>
                <a:gd name="T17" fmla="*/ 2 h 120"/>
                <a:gd name="T18" fmla="*/ 44997 w 152"/>
                <a:gd name="T19" fmla="*/ 2 h 120"/>
                <a:gd name="T20" fmla="*/ 44997 w 152"/>
                <a:gd name="T21" fmla="*/ 2 h 120"/>
                <a:gd name="T22" fmla="*/ 44997 w 152"/>
                <a:gd name="T23" fmla="*/ 2 h 120"/>
                <a:gd name="T24" fmla="*/ 44997 w 152"/>
                <a:gd name="T25" fmla="*/ 2 h 120"/>
                <a:gd name="T26" fmla="*/ 44997 w 152"/>
                <a:gd name="T27" fmla="*/ 2 h 120"/>
                <a:gd name="T28" fmla="*/ 44997 w 152"/>
                <a:gd name="T29" fmla="*/ 2 h 120"/>
                <a:gd name="T30" fmla="*/ 44997 w 152"/>
                <a:gd name="T31" fmla="*/ 2 h 120"/>
                <a:gd name="T32" fmla="*/ 44997 w 152"/>
                <a:gd name="T33" fmla="*/ 2 h 120"/>
                <a:gd name="T34" fmla="*/ 44997 w 152"/>
                <a:gd name="T35" fmla="*/ 2 h 120"/>
                <a:gd name="T36" fmla="*/ 44997 w 152"/>
                <a:gd name="T37" fmla="*/ 0 h 120"/>
                <a:gd name="T38" fmla="*/ 0 w 152"/>
                <a:gd name="T39" fmla="*/ 2 h 12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2"/>
                <a:gd name="T61" fmla="*/ 0 h 120"/>
                <a:gd name="T62" fmla="*/ 152 w 152"/>
                <a:gd name="T63" fmla="*/ 120 h 12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2" h="120">
                  <a:moveTo>
                    <a:pt x="0" y="15"/>
                  </a:moveTo>
                  <a:lnTo>
                    <a:pt x="22" y="26"/>
                  </a:lnTo>
                  <a:lnTo>
                    <a:pt x="44" y="23"/>
                  </a:lnTo>
                  <a:lnTo>
                    <a:pt x="16" y="32"/>
                  </a:lnTo>
                  <a:lnTo>
                    <a:pt x="30" y="51"/>
                  </a:lnTo>
                  <a:lnTo>
                    <a:pt x="43" y="35"/>
                  </a:lnTo>
                  <a:lnTo>
                    <a:pt x="52" y="51"/>
                  </a:lnTo>
                  <a:lnTo>
                    <a:pt x="106" y="69"/>
                  </a:lnTo>
                  <a:lnTo>
                    <a:pt x="119" y="97"/>
                  </a:lnTo>
                  <a:lnTo>
                    <a:pt x="109" y="96"/>
                  </a:lnTo>
                  <a:lnTo>
                    <a:pt x="100" y="110"/>
                  </a:lnTo>
                  <a:lnTo>
                    <a:pt x="133" y="104"/>
                  </a:lnTo>
                  <a:lnTo>
                    <a:pt x="151" y="119"/>
                  </a:lnTo>
                  <a:lnTo>
                    <a:pt x="148" y="31"/>
                  </a:lnTo>
                  <a:lnTo>
                    <a:pt x="102" y="15"/>
                  </a:lnTo>
                  <a:lnTo>
                    <a:pt x="64" y="41"/>
                  </a:lnTo>
                  <a:lnTo>
                    <a:pt x="49" y="27"/>
                  </a:lnTo>
                  <a:lnTo>
                    <a:pt x="45" y="6"/>
                  </a:lnTo>
                  <a:lnTo>
                    <a:pt x="22" y="0"/>
                  </a:lnTo>
                  <a:lnTo>
                    <a:pt x="0" y="15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347" name="Freeform 110"/>
            <p:cNvSpPr>
              <a:spLocks noChangeAspect="1"/>
            </p:cNvSpPr>
            <p:nvPr/>
          </p:nvSpPr>
          <p:spPr bwMode="auto">
            <a:xfrm>
              <a:off x="4730" y="3005"/>
              <a:ext cx="7" cy="9"/>
            </a:xfrm>
            <a:custGeom>
              <a:avLst/>
              <a:gdLst>
                <a:gd name="T0" fmla="*/ 0 w 8"/>
                <a:gd name="T1" fmla="*/ 2 h 11"/>
                <a:gd name="T2" fmla="*/ 54 w 8"/>
                <a:gd name="T3" fmla="*/ 0 h 11"/>
                <a:gd name="T4" fmla="*/ 54 w 8"/>
                <a:gd name="T5" fmla="*/ 2 h 11"/>
                <a:gd name="T6" fmla="*/ 0 w 8"/>
                <a:gd name="T7" fmla="*/ 2 h 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11"/>
                <a:gd name="T14" fmla="*/ 8 w 8"/>
                <a:gd name="T15" fmla="*/ 11 h 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11">
                  <a:moveTo>
                    <a:pt x="0" y="10"/>
                  </a:moveTo>
                  <a:lnTo>
                    <a:pt x="5" y="0"/>
                  </a:lnTo>
                  <a:lnTo>
                    <a:pt x="7" y="5"/>
                  </a:lnTo>
                  <a:lnTo>
                    <a:pt x="0" y="10"/>
                  </a:lnTo>
                </a:path>
              </a:pathLst>
            </a:custGeom>
            <a:solidFill>
              <a:srgbClr val="DDDDDD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348" name="Freeform 111"/>
            <p:cNvSpPr>
              <a:spLocks noChangeAspect="1"/>
            </p:cNvSpPr>
            <p:nvPr/>
          </p:nvSpPr>
          <p:spPr bwMode="auto">
            <a:xfrm>
              <a:off x="3578" y="2483"/>
              <a:ext cx="252" cy="174"/>
            </a:xfrm>
            <a:custGeom>
              <a:avLst/>
              <a:gdLst>
                <a:gd name="T0" fmla="*/ 0 w 277"/>
                <a:gd name="T1" fmla="*/ 2 h 224"/>
                <a:gd name="T2" fmla="*/ 53834 w 277"/>
                <a:gd name="T3" fmla="*/ 0 h 224"/>
                <a:gd name="T4" fmla="*/ 53834 w 277"/>
                <a:gd name="T5" fmla="*/ 2 h 224"/>
                <a:gd name="T6" fmla="*/ 53834 w 277"/>
                <a:gd name="T7" fmla="*/ 2 h 224"/>
                <a:gd name="T8" fmla="*/ 53834 w 277"/>
                <a:gd name="T9" fmla="*/ 2 h 224"/>
                <a:gd name="T10" fmla="*/ 53834 w 277"/>
                <a:gd name="T11" fmla="*/ 2 h 224"/>
                <a:gd name="T12" fmla="*/ 53834 w 277"/>
                <a:gd name="T13" fmla="*/ 2 h 224"/>
                <a:gd name="T14" fmla="*/ 53834 w 277"/>
                <a:gd name="T15" fmla="*/ 2 h 224"/>
                <a:gd name="T16" fmla="*/ 53834 w 277"/>
                <a:gd name="T17" fmla="*/ 2 h 224"/>
                <a:gd name="T18" fmla="*/ 53834 w 277"/>
                <a:gd name="T19" fmla="*/ 2 h 224"/>
                <a:gd name="T20" fmla="*/ 53834 w 277"/>
                <a:gd name="T21" fmla="*/ 2 h 224"/>
                <a:gd name="T22" fmla="*/ 53834 w 277"/>
                <a:gd name="T23" fmla="*/ 2 h 224"/>
                <a:gd name="T24" fmla="*/ 53834 w 277"/>
                <a:gd name="T25" fmla="*/ 2 h 224"/>
                <a:gd name="T26" fmla="*/ 53834 w 277"/>
                <a:gd name="T27" fmla="*/ 2 h 224"/>
                <a:gd name="T28" fmla="*/ 53834 w 277"/>
                <a:gd name="T29" fmla="*/ 2 h 224"/>
                <a:gd name="T30" fmla="*/ 53834 w 277"/>
                <a:gd name="T31" fmla="*/ 2 h 224"/>
                <a:gd name="T32" fmla="*/ 53834 w 277"/>
                <a:gd name="T33" fmla="*/ 2 h 224"/>
                <a:gd name="T34" fmla="*/ 53834 w 277"/>
                <a:gd name="T35" fmla="*/ 2 h 224"/>
                <a:gd name="T36" fmla="*/ 53834 w 277"/>
                <a:gd name="T37" fmla="*/ 2 h 224"/>
                <a:gd name="T38" fmla="*/ 53834 w 277"/>
                <a:gd name="T39" fmla="*/ 2 h 224"/>
                <a:gd name="T40" fmla="*/ 53834 w 277"/>
                <a:gd name="T41" fmla="*/ 2 h 224"/>
                <a:gd name="T42" fmla="*/ 53834 w 277"/>
                <a:gd name="T43" fmla="*/ 2 h 224"/>
                <a:gd name="T44" fmla="*/ 53834 w 277"/>
                <a:gd name="T45" fmla="*/ 2 h 224"/>
                <a:gd name="T46" fmla="*/ 53834 w 277"/>
                <a:gd name="T47" fmla="*/ 2 h 224"/>
                <a:gd name="T48" fmla="*/ 53834 w 277"/>
                <a:gd name="T49" fmla="*/ 2 h 224"/>
                <a:gd name="T50" fmla="*/ 53834 w 277"/>
                <a:gd name="T51" fmla="*/ 2 h 224"/>
                <a:gd name="T52" fmla="*/ 53834 w 277"/>
                <a:gd name="T53" fmla="*/ 2 h 224"/>
                <a:gd name="T54" fmla="*/ 53834 w 277"/>
                <a:gd name="T55" fmla="*/ 2 h 224"/>
                <a:gd name="T56" fmla="*/ 53834 w 277"/>
                <a:gd name="T57" fmla="*/ 2 h 224"/>
                <a:gd name="T58" fmla="*/ 53834 w 277"/>
                <a:gd name="T59" fmla="*/ 2 h 224"/>
                <a:gd name="T60" fmla="*/ 53834 w 277"/>
                <a:gd name="T61" fmla="*/ 2 h 224"/>
                <a:gd name="T62" fmla="*/ 0 w 277"/>
                <a:gd name="T63" fmla="*/ 2 h 22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77"/>
                <a:gd name="T97" fmla="*/ 0 h 224"/>
                <a:gd name="T98" fmla="*/ 277 w 277"/>
                <a:gd name="T99" fmla="*/ 224 h 22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77" h="224">
                  <a:moveTo>
                    <a:pt x="0" y="8"/>
                  </a:moveTo>
                  <a:lnTo>
                    <a:pt x="6" y="0"/>
                  </a:lnTo>
                  <a:lnTo>
                    <a:pt x="28" y="17"/>
                  </a:lnTo>
                  <a:lnTo>
                    <a:pt x="54" y="4"/>
                  </a:lnTo>
                  <a:lnTo>
                    <a:pt x="55" y="18"/>
                  </a:lnTo>
                  <a:lnTo>
                    <a:pt x="68" y="21"/>
                  </a:lnTo>
                  <a:lnTo>
                    <a:pt x="71" y="36"/>
                  </a:lnTo>
                  <a:lnTo>
                    <a:pt x="109" y="52"/>
                  </a:lnTo>
                  <a:lnTo>
                    <a:pt x="144" y="47"/>
                  </a:lnTo>
                  <a:lnTo>
                    <a:pt x="141" y="39"/>
                  </a:lnTo>
                  <a:lnTo>
                    <a:pt x="186" y="24"/>
                  </a:lnTo>
                  <a:lnTo>
                    <a:pt x="245" y="52"/>
                  </a:lnTo>
                  <a:lnTo>
                    <a:pt x="247" y="63"/>
                  </a:lnTo>
                  <a:lnTo>
                    <a:pt x="236" y="89"/>
                  </a:lnTo>
                  <a:lnTo>
                    <a:pt x="238" y="125"/>
                  </a:lnTo>
                  <a:lnTo>
                    <a:pt x="253" y="136"/>
                  </a:lnTo>
                  <a:lnTo>
                    <a:pt x="242" y="154"/>
                  </a:lnTo>
                  <a:lnTo>
                    <a:pt x="276" y="195"/>
                  </a:lnTo>
                  <a:lnTo>
                    <a:pt x="252" y="223"/>
                  </a:lnTo>
                  <a:lnTo>
                    <a:pt x="191" y="214"/>
                  </a:lnTo>
                  <a:lnTo>
                    <a:pt x="178" y="195"/>
                  </a:lnTo>
                  <a:lnTo>
                    <a:pt x="136" y="202"/>
                  </a:lnTo>
                  <a:lnTo>
                    <a:pt x="105" y="184"/>
                  </a:lnTo>
                  <a:lnTo>
                    <a:pt x="83" y="150"/>
                  </a:lnTo>
                  <a:lnTo>
                    <a:pt x="67" y="144"/>
                  </a:lnTo>
                  <a:lnTo>
                    <a:pt x="63" y="152"/>
                  </a:lnTo>
                  <a:lnTo>
                    <a:pt x="45" y="117"/>
                  </a:lnTo>
                  <a:lnTo>
                    <a:pt x="17" y="96"/>
                  </a:lnTo>
                  <a:lnTo>
                    <a:pt x="30" y="63"/>
                  </a:lnTo>
                  <a:lnTo>
                    <a:pt x="19" y="59"/>
                  </a:lnTo>
                  <a:lnTo>
                    <a:pt x="9" y="42"/>
                  </a:lnTo>
                  <a:lnTo>
                    <a:pt x="0" y="8"/>
                  </a:lnTo>
                </a:path>
              </a:pathLst>
            </a:custGeom>
            <a:solidFill>
              <a:srgbClr val="BBFBFD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349" name="Freeform 112"/>
            <p:cNvSpPr>
              <a:spLocks noChangeAspect="1"/>
            </p:cNvSpPr>
            <p:nvPr/>
          </p:nvSpPr>
          <p:spPr bwMode="auto">
            <a:xfrm>
              <a:off x="3505" y="2516"/>
              <a:ext cx="133" cy="97"/>
            </a:xfrm>
            <a:custGeom>
              <a:avLst/>
              <a:gdLst>
                <a:gd name="T0" fmla="*/ 0 w 143"/>
                <a:gd name="T1" fmla="*/ 2 h 125"/>
                <a:gd name="T2" fmla="*/ 161237 w 143"/>
                <a:gd name="T3" fmla="*/ 2 h 125"/>
                <a:gd name="T4" fmla="*/ 161237 w 143"/>
                <a:gd name="T5" fmla="*/ 2 h 125"/>
                <a:gd name="T6" fmla="*/ 161237 w 143"/>
                <a:gd name="T7" fmla="*/ 2 h 125"/>
                <a:gd name="T8" fmla="*/ 161237 w 143"/>
                <a:gd name="T9" fmla="*/ 2 h 125"/>
                <a:gd name="T10" fmla="*/ 161237 w 143"/>
                <a:gd name="T11" fmla="*/ 2 h 125"/>
                <a:gd name="T12" fmla="*/ 161237 w 143"/>
                <a:gd name="T13" fmla="*/ 2 h 125"/>
                <a:gd name="T14" fmla="*/ 161237 w 143"/>
                <a:gd name="T15" fmla="*/ 2 h 125"/>
                <a:gd name="T16" fmla="*/ 161237 w 143"/>
                <a:gd name="T17" fmla="*/ 2 h 125"/>
                <a:gd name="T18" fmla="*/ 161237 w 143"/>
                <a:gd name="T19" fmla="*/ 2 h 125"/>
                <a:gd name="T20" fmla="*/ 161237 w 143"/>
                <a:gd name="T21" fmla="*/ 2 h 125"/>
                <a:gd name="T22" fmla="*/ 161237 w 143"/>
                <a:gd name="T23" fmla="*/ 2 h 125"/>
                <a:gd name="T24" fmla="*/ 161237 w 143"/>
                <a:gd name="T25" fmla="*/ 0 h 125"/>
                <a:gd name="T26" fmla="*/ 161237 w 143"/>
                <a:gd name="T27" fmla="*/ 2 h 125"/>
                <a:gd name="T28" fmla="*/ 161237 w 143"/>
                <a:gd name="T29" fmla="*/ 2 h 125"/>
                <a:gd name="T30" fmla="*/ 161237 w 143"/>
                <a:gd name="T31" fmla="*/ 2 h 125"/>
                <a:gd name="T32" fmla="*/ 0 w 143"/>
                <a:gd name="T33" fmla="*/ 2 h 1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3"/>
                <a:gd name="T52" fmla="*/ 0 h 125"/>
                <a:gd name="T53" fmla="*/ 143 w 143"/>
                <a:gd name="T54" fmla="*/ 125 h 1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3" h="125">
                  <a:moveTo>
                    <a:pt x="0" y="60"/>
                  </a:moveTo>
                  <a:lnTo>
                    <a:pt x="6" y="78"/>
                  </a:lnTo>
                  <a:lnTo>
                    <a:pt x="71" y="105"/>
                  </a:lnTo>
                  <a:lnTo>
                    <a:pt x="72" y="115"/>
                  </a:lnTo>
                  <a:lnTo>
                    <a:pt x="88" y="122"/>
                  </a:lnTo>
                  <a:lnTo>
                    <a:pt x="113" y="124"/>
                  </a:lnTo>
                  <a:lnTo>
                    <a:pt x="135" y="111"/>
                  </a:lnTo>
                  <a:lnTo>
                    <a:pt x="142" y="110"/>
                  </a:lnTo>
                  <a:lnTo>
                    <a:pt x="124" y="75"/>
                  </a:lnTo>
                  <a:lnTo>
                    <a:pt x="96" y="54"/>
                  </a:lnTo>
                  <a:lnTo>
                    <a:pt x="109" y="21"/>
                  </a:lnTo>
                  <a:lnTo>
                    <a:pt x="98" y="17"/>
                  </a:lnTo>
                  <a:lnTo>
                    <a:pt x="88" y="0"/>
                  </a:lnTo>
                  <a:lnTo>
                    <a:pt x="55" y="1"/>
                  </a:lnTo>
                  <a:lnTo>
                    <a:pt x="39" y="12"/>
                  </a:lnTo>
                  <a:lnTo>
                    <a:pt x="34" y="42"/>
                  </a:lnTo>
                  <a:lnTo>
                    <a:pt x="0" y="60"/>
                  </a:lnTo>
                </a:path>
              </a:pathLst>
            </a:custGeom>
            <a:solidFill>
              <a:srgbClr val="CCFFFF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350" name="Freeform 113"/>
            <p:cNvSpPr>
              <a:spLocks noChangeAspect="1"/>
            </p:cNvSpPr>
            <p:nvPr/>
          </p:nvSpPr>
          <p:spPr bwMode="auto">
            <a:xfrm>
              <a:off x="3587" y="2611"/>
              <a:ext cx="24" cy="6"/>
            </a:xfrm>
            <a:custGeom>
              <a:avLst/>
              <a:gdLst>
                <a:gd name="T0" fmla="*/ 0 w 26"/>
                <a:gd name="T1" fmla="*/ 0 h 8"/>
                <a:gd name="T2" fmla="*/ 59992 w 26"/>
                <a:gd name="T3" fmla="*/ 2 h 8"/>
                <a:gd name="T4" fmla="*/ 59992 w 26"/>
                <a:gd name="T5" fmla="*/ 2 h 8"/>
                <a:gd name="T6" fmla="*/ 0 w 26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8"/>
                <a:gd name="T14" fmla="*/ 26 w 26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8">
                  <a:moveTo>
                    <a:pt x="0" y="0"/>
                  </a:moveTo>
                  <a:lnTo>
                    <a:pt x="13" y="7"/>
                  </a:lnTo>
                  <a:lnTo>
                    <a:pt x="25" y="2"/>
                  </a:lnTo>
                  <a:lnTo>
                    <a:pt x="0" y="0"/>
                  </a:lnTo>
                </a:path>
              </a:pathLst>
            </a:custGeom>
            <a:solidFill>
              <a:srgbClr val="DDDDDD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351" name="Freeform 114"/>
            <p:cNvSpPr>
              <a:spLocks noChangeAspect="1"/>
            </p:cNvSpPr>
            <p:nvPr/>
          </p:nvSpPr>
          <p:spPr bwMode="auto">
            <a:xfrm>
              <a:off x="3446" y="2563"/>
              <a:ext cx="20" cy="48"/>
            </a:xfrm>
            <a:custGeom>
              <a:avLst/>
              <a:gdLst>
                <a:gd name="T0" fmla="*/ 0 w 24"/>
                <a:gd name="T1" fmla="*/ 2 h 59"/>
                <a:gd name="T2" fmla="*/ 3 w 24"/>
                <a:gd name="T3" fmla="*/ 2 h 59"/>
                <a:gd name="T4" fmla="*/ 3 w 24"/>
                <a:gd name="T5" fmla="*/ 2 h 59"/>
                <a:gd name="T6" fmla="*/ 3 w 24"/>
                <a:gd name="T7" fmla="*/ 2 h 59"/>
                <a:gd name="T8" fmla="*/ 3 w 24"/>
                <a:gd name="T9" fmla="*/ 2 h 59"/>
                <a:gd name="T10" fmla="*/ 3 w 24"/>
                <a:gd name="T11" fmla="*/ 2 h 59"/>
                <a:gd name="T12" fmla="*/ 3 w 24"/>
                <a:gd name="T13" fmla="*/ 2 h 59"/>
                <a:gd name="T14" fmla="*/ 3 w 24"/>
                <a:gd name="T15" fmla="*/ 0 h 59"/>
                <a:gd name="T16" fmla="*/ 3 w 24"/>
                <a:gd name="T17" fmla="*/ 2 h 59"/>
                <a:gd name="T18" fmla="*/ 0 w 24"/>
                <a:gd name="T19" fmla="*/ 2 h 5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"/>
                <a:gd name="T31" fmla="*/ 0 h 59"/>
                <a:gd name="T32" fmla="*/ 24 w 24"/>
                <a:gd name="T33" fmla="*/ 59 h 5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" h="59">
                  <a:moveTo>
                    <a:pt x="0" y="29"/>
                  </a:moveTo>
                  <a:lnTo>
                    <a:pt x="12" y="58"/>
                  </a:lnTo>
                  <a:lnTo>
                    <a:pt x="14" y="57"/>
                  </a:lnTo>
                  <a:lnTo>
                    <a:pt x="21" y="26"/>
                  </a:lnTo>
                  <a:lnTo>
                    <a:pt x="11" y="28"/>
                  </a:lnTo>
                  <a:lnTo>
                    <a:pt x="14" y="15"/>
                  </a:lnTo>
                  <a:lnTo>
                    <a:pt x="21" y="8"/>
                  </a:lnTo>
                  <a:lnTo>
                    <a:pt x="23" y="0"/>
                  </a:lnTo>
                  <a:lnTo>
                    <a:pt x="15" y="2"/>
                  </a:lnTo>
                  <a:lnTo>
                    <a:pt x="0" y="29"/>
                  </a:lnTo>
                </a:path>
              </a:pathLst>
            </a:custGeom>
            <a:solidFill>
              <a:srgbClr val="DDDDDD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352" name="Freeform 115"/>
            <p:cNvSpPr>
              <a:spLocks noChangeAspect="1"/>
            </p:cNvSpPr>
            <p:nvPr/>
          </p:nvSpPr>
          <p:spPr bwMode="auto">
            <a:xfrm>
              <a:off x="3083" y="2389"/>
              <a:ext cx="157" cy="119"/>
            </a:xfrm>
            <a:custGeom>
              <a:avLst/>
              <a:gdLst>
                <a:gd name="T0" fmla="*/ 0 w 170"/>
                <a:gd name="T1" fmla="*/ 2 h 151"/>
                <a:gd name="T2" fmla="*/ 63969 w 170"/>
                <a:gd name="T3" fmla="*/ 2 h 151"/>
                <a:gd name="T4" fmla="*/ 63969 w 170"/>
                <a:gd name="T5" fmla="*/ 2 h 151"/>
                <a:gd name="T6" fmla="*/ 63969 w 170"/>
                <a:gd name="T7" fmla="*/ 2 h 151"/>
                <a:gd name="T8" fmla="*/ 63969 w 170"/>
                <a:gd name="T9" fmla="*/ 2 h 151"/>
                <a:gd name="T10" fmla="*/ 63969 w 170"/>
                <a:gd name="T11" fmla="*/ 0 h 151"/>
                <a:gd name="T12" fmla="*/ 63969 w 170"/>
                <a:gd name="T13" fmla="*/ 2 h 151"/>
                <a:gd name="T14" fmla="*/ 63969 w 170"/>
                <a:gd name="T15" fmla="*/ 2 h 151"/>
                <a:gd name="T16" fmla="*/ 63969 w 170"/>
                <a:gd name="T17" fmla="*/ 2 h 151"/>
                <a:gd name="T18" fmla="*/ 63969 w 170"/>
                <a:gd name="T19" fmla="*/ 2 h 151"/>
                <a:gd name="T20" fmla="*/ 63969 w 170"/>
                <a:gd name="T21" fmla="*/ 2 h 151"/>
                <a:gd name="T22" fmla="*/ 63969 w 170"/>
                <a:gd name="T23" fmla="*/ 2 h 151"/>
                <a:gd name="T24" fmla="*/ 63969 w 170"/>
                <a:gd name="T25" fmla="*/ 2 h 151"/>
                <a:gd name="T26" fmla="*/ 63969 w 170"/>
                <a:gd name="T27" fmla="*/ 2 h 151"/>
                <a:gd name="T28" fmla="*/ 63969 w 170"/>
                <a:gd name="T29" fmla="*/ 2 h 151"/>
                <a:gd name="T30" fmla="*/ 63969 w 170"/>
                <a:gd name="T31" fmla="*/ 2 h 151"/>
                <a:gd name="T32" fmla="*/ 63969 w 170"/>
                <a:gd name="T33" fmla="*/ 2 h 151"/>
                <a:gd name="T34" fmla="*/ 63969 w 170"/>
                <a:gd name="T35" fmla="*/ 2 h 151"/>
                <a:gd name="T36" fmla="*/ 63969 w 170"/>
                <a:gd name="T37" fmla="*/ 2 h 151"/>
                <a:gd name="T38" fmla="*/ 63969 w 170"/>
                <a:gd name="T39" fmla="*/ 2 h 151"/>
                <a:gd name="T40" fmla="*/ 63969 w 170"/>
                <a:gd name="T41" fmla="*/ 2 h 151"/>
                <a:gd name="T42" fmla="*/ 63969 w 170"/>
                <a:gd name="T43" fmla="*/ 2 h 151"/>
                <a:gd name="T44" fmla="*/ 0 w 170"/>
                <a:gd name="T45" fmla="*/ 2 h 15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70"/>
                <a:gd name="T70" fmla="*/ 0 h 151"/>
                <a:gd name="T71" fmla="*/ 170 w 170"/>
                <a:gd name="T72" fmla="*/ 151 h 15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70" h="151">
                  <a:moveTo>
                    <a:pt x="0" y="37"/>
                  </a:moveTo>
                  <a:lnTo>
                    <a:pt x="4" y="21"/>
                  </a:lnTo>
                  <a:lnTo>
                    <a:pt x="24" y="12"/>
                  </a:lnTo>
                  <a:lnTo>
                    <a:pt x="33" y="20"/>
                  </a:lnTo>
                  <a:lnTo>
                    <a:pt x="53" y="4"/>
                  </a:lnTo>
                  <a:lnTo>
                    <a:pt x="76" y="0"/>
                  </a:lnTo>
                  <a:lnTo>
                    <a:pt x="100" y="11"/>
                  </a:lnTo>
                  <a:lnTo>
                    <a:pt x="100" y="27"/>
                  </a:lnTo>
                  <a:lnTo>
                    <a:pt x="80" y="30"/>
                  </a:lnTo>
                  <a:lnTo>
                    <a:pt x="82" y="50"/>
                  </a:lnTo>
                  <a:lnTo>
                    <a:pt x="114" y="84"/>
                  </a:lnTo>
                  <a:lnTo>
                    <a:pt x="135" y="86"/>
                  </a:lnTo>
                  <a:lnTo>
                    <a:pt x="133" y="94"/>
                  </a:lnTo>
                  <a:lnTo>
                    <a:pt x="169" y="116"/>
                  </a:lnTo>
                  <a:lnTo>
                    <a:pt x="144" y="112"/>
                  </a:lnTo>
                  <a:lnTo>
                    <a:pt x="150" y="133"/>
                  </a:lnTo>
                  <a:lnTo>
                    <a:pt x="135" y="150"/>
                  </a:lnTo>
                  <a:lnTo>
                    <a:pt x="128" y="116"/>
                  </a:lnTo>
                  <a:lnTo>
                    <a:pt x="64" y="78"/>
                  </a:lnTo>
                  <a:lnTo>
                    <a:pt x="49" y="54"/>
                  </a:lnTo>
                  <a:lnTo>
                    <a:pt x="30" y="45"/>
                  </a:lnTo>
                  <a:lnTo>
                    <a:pt x="11" y="56"/>
                  </a:lnTo>
                  <a:lnTo>
                    <a:pt x="0" y="37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353" name="Freeform 116"/>
            <p:cNvSpPr>
              <a:spLocks noChangeAspect="1"/>
            </p:cNvSpPr>
            <p:nvPr/>
          </p:nvSpPr>
          <p:spPr bwMode="auto">
            <a:xfrm>
              <a:off x="3102" y="2466"/>
              <a:ext cx="23" cy="28"/>
            </a:xfrm>
            <a:custGeom>
              <a:avLst/>
              <a:gdLst>
                <a:gd name="T0" fmla="*/ 0 w 22"/>
                <a:gd name="T1" fmla="*/ 2 h 37"/>
                <a:gd name="T2" fmla="*/ 2147483647 w 22"/>
                <a:gd name="T3" fmla="*/ 2 h 37"/>
                <a:gd name="T4" fmla="*/ 2147483647 w 22"/>
                <a:gd name="T5" fmla="*/ 2 h 37"/>
                <a:gd name="T6" fmla="*/ 2147483647 w 22"/>
                <a:gd name="T7" fmla="*/ 2 h 37"/>
                <a:gd name="T8" fmla="*/ 2147483647 w 22"/>
                <a:gd name="T9" fmla="*/ 0 h 37"/>
                <a:gd name="T10" fmla="*/ 0 w 22"/>
                <a:gd name="T11" fmla="*/ 2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37"/>
                <a:gd name="T20" fmla="*/ 22 w 22"/>
                <a:gd name="T21" fmla="*/ 37 h 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37">
                  <a:moveTo>
                    <a:pt x="0" y="6"/>
                  </a:moveTo>
                  <a:lnTo>
                    <a:pt x="4" y="34"/>
                  </a:lnTo>
                  <a:lnTo>
                    <a:pt x="12" y="36"/>
                  </a:lnTo>
                  <a:lnTo>
                    <a:pt x="21" y="15"/>
                  </a:lnTo>
                  <a:lnTo>
                    <a:pt x="13" y="0"/>
                  </a:lnTo>
                  <a:lnTo>
                    <a:pt x="0" y="6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354" name="Freeform 117"/>
            <p:cNvSpPr>
              <a:spLocks noChangeAspect="1"/>
            </p:cNvSpPr>
            <p:nvPr/>
          </p:nvSpPr>
          <p:spPr bwMode="auto">
            <a:xfrm>
              <a:off x="3159" y="2504"/>
              <a:ext cx="44" cy="19"/>
            </a:xfrm>
            <a:custGeom>
              <a:avLst/>
              <a:gdLst>
                <a:gd name="T0" fmla="*/ 0 w 46"/>
                <a:gd name="T1" fmla="*/ 2 h 25"/>
                <a:gd name="T2" fmla="*/ 6352556 w 46"/>
                <a:gd name="T3" fmla="*/ 2 h 25"/>
                <a:gd name="T4" fmla="*/ 6352556 w 46"/>
                <a:gd name="T5" fmla="*/ 0 h 25"/>
                <a:gd name="T6" fmla="*/ 0 w 46"/>
                <a:gd name="T7" fmla="*/ 2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"/>
                <a:gd name="T13" fmla="*/ 0 h 25"/>
                <a:gd name="T14" fmla="*/ 46 w 46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" h="25">
                  <a:moveTo>
                    <a:pt x="0" y="6"/>
                  </a:moveTo>
                  <a:lnTo>
                    <a:pt x="38" y="24"/>
                  </a:lnTo>
                  <a:lnTo>
                    <a:pt x="45" y="0"/>
                  </a:lnTo>
                  <a:lnTo>
                    <a:pt x="0" y="6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355" name="Freeform 118"/>
            <p:cNvSpPr>
              <a:spLocks noChangeAspect="1"/>
            </p:cNvSpPr>
            <p:nvPr/>
          </p:nvSpPr>
          <p:spPr bwMode="auto">
            <a:xfrm>
              <a:off x="2882" y="2815"/>
              <a:ext cx="80" cy="69"/>
            </a:xfrm>
            <a:custGeom>
              <a:avLst/>
              <a:gdLst>
                <a:gd name="T0" fmla="*/ 0 w 85"/>
                <a:gd name="T1" fmla="*/ 2 h 87"/>
                <a:gd name="T2" fmla="*/ 763540 w 85"/>
                <a:gd name="T3" fmla="*/ 2 h 87"/>
                <a:gd name="T4" fmla="*/ 763540 w 85"/>
                <a:gd name="T5" fmla="*/ 2 h 87"/>
                <a:gd name="T6" fmla="*/ 763540 w 85"/>
                <a:gd name="T7" fmla="*/ 2 h 87"/>
                <a:gd name="T8" fmla="*/ 763540 w 85"/>
                <a:gd name="T9" fmla="*/ 2 h 87"/>
                <a:gd name="T10" fmla="*/ 763540 w 85"/>
                <a:gd name="T11" fmla="*/ 0 h 87"/>
                <a:gd name="T12" fmla="*/ 763540 w 85"/>
                <a:gd name="T13" fmla="*/ 2 h 87"/>
                <a:gd name="T14" fmla="*/ 763540 w 85"/>
                <a:gd name="T15" fmla="*/ 2 h 87"/>
                <a:gd name="T16" fmla="*/ 763540 w 85"/>
                <a:gd name="T17" fmla="*/ 2 h 87"/>
                <a:gd name="T18" fmla="*/ 763540 w 85"/>
                <a:gd name="T19" fmla="*/ 2 h 87"/>
                <a:gd name="T20" fmla="*/ 763540 w 85"/>
                <a:gd name="T21" fmla="*/ 2 h 87"/>
                <a:gd name="T22" fmla="*/ 763540 w 85"/>
                <a:gd name="T23" fmla="*/ 2 h 87"/>
                <a:gd name="T24" fmla="*/ 0 w 85"/>
                <a:gd name="T25" fmla="*/ 2 h 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5"/>
                <a:gd name="T40" fmla="*/ 0 h 87"/>
                <a:gd name="T41" fmla="*/ 85 w 85"/>
                <a:gd name="T42" fmla="*/ 87 h 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5" h="87">
                  <a:moveTo>
                    <a:pt x="0" y="57"/>
                  </a:moveTo>
                  <a:lnTo>
                    <a:pt x="1" y="44"/>
                  </a:lnTo>
                  <a:lnTo>
                    <a:pt x="3" y="30"/>
                  </a:lnTo>
                  <a:lnTo>
                    <a:pt x="11" y="32"/>
                  </a:lnTo>
                  <a:lnTo>
                    <a:pt x="7" y="7"/>
                  </a:lnTo>
                  <a:lnTo>
                    <a:pt x="33" y="0"/>
                  </a:lnTo>
                  <a:lnTo>
                    <a:pt x="48" y="5"/>
                  </a:lnTo>
                  <a:lnTo>
                    <a:pt x="55" y="14"/>
                  </a:lnTo>
                  <a:lnTo>
                    <a:pt x="84" y="16"/>
                  </a:lnTo>
                  <a:lnTo>
                    <a:pt x="78" y="77"/>
                  </a:lnTo>
                  <a:lnTo>
                    <a:pt x="13" y="86"/>
                  </a:lnTo>
                  <a:lnTo>
                    <a:pt x="15" y="66"/>
                  </a:lnTo>
                  <a:lnTo>
                    <a:pt x="0" y="57"/>
                  </a:lnTo>
                </a:path>
              </a:pathLst>
            </a:custGeom>
            <a:solidFill>
              <a:srgbClr val="DDDDDD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356" name="Freeform 119"/>
            <p:cNvSpPr>
              <a:spLocks noChangeAspect="1"/>
            </p:cNvSpPr>
            <p:nvPr/>
          </p:nvSpPr>
          <p:spPr bwMode="auto">
            <a:xfrm>
              <a:off x="4707" y="2558"/>
              <a:ext cx="32" cy="31"/>
            </a:xfrm>
            <a:custGeom>
              <a:avLst/>
              <a:gdLst>
                <a:gd name="T0" fmla="*/ 0 w 35"/>
                <a:gd name="T1" fmla="*/ 2 h 39"/>
                <a:gd name="T2" fmla="*/ 17125 w 35"/>
                <a:gd name="T3" fmla="*/ 2 h 39"/>
                <a:gd name="T4" fmla="*/ 17125 w 35"/>
                <a:gd name="T5" fmla="*/ 2 h 39"/>
                <a:gd name="T6" fmla="*/ 17125 w 35"/>
                <a:gd name="T7" fmla="*/ 2 h 39"/>
                <a:gd name="T8" fmla="*/ 17125 w 35"/>
                <a:gd name="T9" fmla="*/ 2 h 39"/>
                <a:gd name="T10" fmla="*/ 17125 w 35"/>
                <a:gd name="T11" fmla="*/ 2 h 39"/>
                <a:gd name="T12" fmla="*/ 17125 w 35"/>
                <a:gd name="T13" fmla="*/ 2 h 39"/>
                <a:gd name="T14" fmla="*/ 17125 w 35"/>
                <a:gd name="T15" fmla="*/ 2 h 39"/>
                <a:gd name="T16" fmla="*/ 17125 w 35"/>
                <a:gd name="T17" fmla="*/ 0 h 39"/>
                <a:gd name="T18" fmla="*/ 0 w 35"/>
                <a:gd name="T19" fmla="*/ 2 h 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5"/>
                <a:gd name="T31" fmla="*/ 0 h 39"/>
                <a:gd name="T32" fmla="*/ 35 w 35"/>
                <a:gd name="T33" fmla="*/ 39 h 3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5" h="39">
                  <a:moveTo>
                    <a:pt x="0" y="11"/>
                  </a:moveTo>
                  <a:lnTo>
                    <a:pt x="2" y="20"/>
                  </a:lnTo>
                  <a:lnTo>
                    <a:pt x="9" y="11"/>
                  </a:lnTo>
                  <a:lnTo>
                    <a:pt x="13" y="16"/>
                  </a:lnTo>
                  <a:lnTo>
                    <a:pt x="9" y="38"/>
                  </a:lnTo>
                  <a:lnTo>
                    <a:pt x="25" y="37"/>
                  </a:lnTo>
                  <a:lnTo>
                    <a:pt x="34" y="15"/>
                  </a:lnTo>
                  <a:lnTo>
                    <a:pt x="29" y="2"/>
                  </a:lnTo>
                  <a:lnTo>
                    <a:pt x="14" y="0"/>
                  </a:lnTo>
                  <a:lnTo>
                    <a:pt x="0" y="11"/>
                  </a:lnTo>
                </a:path>
              </a:pathLst>
            </a:custGeom>
            <a:solidFill>
              <a:srgbClr val="7D9DFF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357" name="Freeform 120"/>
            <p:cNvSpPr>
              <a:spLocks noChangeAspect="1"/>
            </p:cNvSpPr>
            <p:nvPr/>
          </p:nvSpPr>
          <p:spPr bwMode="auto">
            <a:xfrm>
              <a:off x="4727" y="2464"/>
              <a:ext cx="148" cy="98"/>
            </a:xfrm>
            <a:custGeom>
              <a:avLst/>
              <a:gdLst>
                <a:gd name="T0" fmla="*/ 0 w 163"/>
                <a:gd name="T1" fmla="*/ 2 h 125"/>
                <a:gd name="T2" fmla="*/ 5 w 163"/>
                <a:gd name="T3" fmla="*/ 2 h 125"/>
                <a:gd name="T4" fmla="*/ 5 w 163"/>
                <a:gd name="T5" fmla="*/ 2 h 125"/>
                <a:gd name="T6" fmla="*/ 5 w 163"/>
                <a:gd name="T7" fmla="*/ 2 h 125"/>
                <a:gd name="T8" fmla="*/ 5 w 163"/>
                <a:gd name="T9" fmla="*/ 2 h 125"/>
                <a:gd name="T10" fmla="*/ 5 w 163"/>
                <a:gd name="T11" fmla="*/ 2 h 125"/>
                <a:gd name="T12" fmla="*/ 5 w 163"/>
                <a:gd name="T13" fmla="*/ 2 h 125"/>
                <a:gd name="T14" fmla="*/ 5 w 163"/>
                <a:gd name="T15" fmla="*/ 2 h 125"/>
                <a:gd name="T16" fmla="*/ 5 w 163"/>
                <a:gd name="T17" fmla="*/ 2 h 125"/>
                <a:gd name="T18" fmla="*/ 5 w 163"/>
                <a:gd name="T19" fmla="*/ 2 h 125"/>
                <a:gd name="T20" fmla="*/ 5 w 163"/>
                <a:gd name="T21" fmla="*/ 0 h 125"/>
                <a:gd name="T22" fmla="*/ 5 w 163"/>
                <a:gd name="T23" fmla="*/ 2 h 125"/>
                <a:gd name="T24" fmla="*/ 5 w 163"/>
                <a:gd name="T25" fmla="*/ 2 h 125"/>
                <a:gd name="T26" fmla="*/ 5 w 163"/>
                <a:gd name="T27" fmla="*/ 2 h 125"/>
                <a:gd name="T28" fmla="*/ 5 w 163"/>
                <a:gd name="T29" fmla="*/ 2 h 125"/>
                <a:gd name="T30" fmla="*/ 5 w 163"/>
                <a:gd name="T31" fmla="*/ 2 h 125"/>
                <a:gd name="T32" fmla="*/ 5 w 163"/>
                <a:gd name="T33" fmla="*/ 2 h 125"/>
                <a:gd name="T34" fmla="*/ 5 w 163"/>
                <a:gd name="T35" fmla="*/ 2 h 125"/>
                <a:gd name="T36" fmla="*/ 5 w 163"/>
                <a:gd name="T37" fmla="*/ 2 h 125"/>
                <a:gd name="T38" fmla="*/ 5 w 163"/>
                <a:gd name="T39" fmla="*/ 2 h 125"/>
                <a:gd name="T40" fmla="*/ 5 w 163"/>
                <a:gd name="T41" fmla="*/ 2 h 125"/>
                <a:gd name="T42" fmla="*/ 5 w 163"/>
                <a:gd name="T43" fmla="*/ 2 h 125"/>
                <a:gd name="T44" fmla="*/ 5 w 163"/>
                <a:gd name="T45" fmla="*/ 2 h 125"/>
                <a:gd name="T46" fmla="*/ 0 w 163"/>
                <a:gd name="T47" fmla="*/ 2 h 1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63"/>
                <a:gd name="T73" fmla="*/ 0 h 125"/>
                <a:gd name="T74" fmla="*/ 163 w 163"/>
                <a:gd name="T75" fmla="*/ 125 h 12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63" h="125">
                  <a:moveTo>
                    <a:pt x="0" y="117"/>
                  </a:moveTo>
                  <a:lnTo>
                    <a:pt x="29" y="94"/>
                  </a:lnTo>
                  <a:lnTo>
                    <a:pt x="70" y="94"/>
                  </a:lnTo>
                  <a:lnTo>
                    <a:pt x="86" y="66"/>
                  </a:lnTo>
                  <a:lnTo>
                    <a:pt x="93" y="64"/>
                  </a:lnTo>
                  <a:lnTo>
                    <a:pt x="93" y="74"/>
                  </a:lnTo>
                  <a:lnTo>
                    <a:pt x="112" y="64"/>
                  </a:lnTo>
                  <a:lnTo>
                    <a:pt x="128" y="42"/>
                  </a:lnTo>
                  <a:lnTo>
                    <a:pt x="136" y="7"/>
                  </a:lnTo>
                  <a:lnTo>
                    <a:pt x="148" y="9"/>
                  </a:lnTo>
                  <a:lnTo>
                    <a:pt x="144" y="0"/>
                  </a:lnTo>
                  <a:lnTo>
                    <a:pt x="152" y="1"/>
                  </a:lnTo>
                  <a:lnTo>
                    <a:pt x="162" y="31"/>
                  </a:lnTo>
                  <a:lnTo>
                    <a:pt x="148" y="51"/>
                  </a:lnTo>
                  <a:lnTo>
                    <a:pt x="148" y="71"/>
                  </a:lnTo>
                  <a:lnTo>
                    <a:pt x="138" y="99"/>
                  </a:lnTo>
                  <a:lnTo>
                    <a:pt x="131" y="103"/>
                  </a:lnTo>
                  <a:lnTo>
                    <a:pt x="130" y="92"/>
                  </a:lnTo>
                  <a:lnTo>
                    <a:pt x="106" y="108"/>
                  </a:lnTo>
                  <a:lnTo>
                    <a:pt x="86" y="101"/>
                  </a:lnTo>
                  <a:lnTo>
                    <a:pt x="87" y="114"/>
                  </a:lnTo>
                  <a:lnTo>
                    <a:pt x="70" y="124"/>
                  </a:lnTo>
                  <a:lnTo>
                    <a:pt x="65" y="106"/>
                  </a:lnTo>
                  <a:lnTo>
                    <a:pt x="0" y="117"/>
                  </a:lnTo>
                </a:path>
              </a:pathLst>
            </a:custGeom>
            <a:solidFill>
              <a:srgbClr val="7D9DFF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358" name="Freeform 121"/>
            <p:cNvSpPr>
              <a:spLocks noChangeAspect="1"/>
            </p:cNvSpPr>
            <p:nvPr/>
          </p:nvSpPr>
          <p:spPr bwMode="auto">
            <a:xfrm>
              <a:off x="4743" y="2552"/>
              <a:ext cx="31" cy="19"/>
            </a:xfrm>
            <a:custGeom>
              <a:avLst/>
              <a:gdLst>
                <a:gd name="T0" fmla="*/ 0 w 34"/>
                <a:gd name="T1" fmla="*/ 2 h 23"/>
                <a:gd name="T2" fmla="*/ 11928 w 34"/>
                <a:gd name="T3" fmla="*/ 2 h 23"/>
                <a:gd name="T4" fmla="*/ 11928 w 34"/>
                <a:gd name="T5" fmla="*/ 2 h 23"/>
                <a:gd name="T6" fmla="*/ 11928 w 34"/>
                <a:gd name="T7" fmla="*/ 0 h 23"/>
                <a:gd name="T8" fmla="*/ 0 w 34"/>
                <a:gd name="T9" fmla="*/ 2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3"/>
                <a:gd name="T17" fmla="*/ 34 w 34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3">
                  <a:moveTo>
                    <a:pt x="0" y="12"/>
                  </a:moveTo>
                  <a:lnTo>
                    <a:pt x="12" y="22"/>
                  </a:lnTo>
                  <a:lnTo>
                    <a:pt x="30" y="14"/>
                  </a:lnTo>
                  <a:lnTo>
                    <a:pt x="33" y="0"/>
                  </a:lnTo>
                  <a:lnTo>
                    <a:pt x="0" y="12"/>
                  </a:lnTo>
                </a:path>
              </a:pathLst>
            </a:custGeom>
            <a:solidFill>
              <a:srgbClr val="85A3FF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359" name="Freeform 122"/>
            <p:cNvSpPr>
              <a:spLocks noChangeAspect="1"/>
            </p:cNvSpPr>
            <p:nvPr/>
          </p:nvSpPr>
          <p:spPr bwMode="auto">
            <a:xfrm>
              <a:off x="4844" y="2413"/>
              <a:ext cx="81" cy="51"/>
            </a:xfrm>
            <a:custGeom>
              <a:avLst/>
              <a:gdLst>
                <a:gd name="T0" fmla="*/ 0 w 85"/>
                <a:gd name="T1" fmla="*/ 2 h 66"/>
                <a:gd name="T2" fmla="*/ 10 w 85"/>
                <a:gd name="T3" fmla="*/ 2 h 66"/>
                <a:gd name="T4" fmla="*/ 52 w 85"/>
                <a:gd name="T5" fmla="*/ 2 h 66"/>
                <a:gd name="T6" fmla="*/ 26 w 85"/>
                <a:gd name="T7" fmla="*/ 2 h 66"/>
                <a:gd name="T8" fmla="*/ 135 w 85"/>
                <a:gd name="T9" fmla="*/ 2 h 66"/>
                <a:gd name="T10" fmla="*/ 158 w 85"/>
                <a:gd name="T11" fmla="*/ 2 h 66"/>
                <a:gd name="T12" fmla="*/ 231 w 85"/>
                <a:gd name="T13" fmla="*/ 2 h 66"/>
                <a:gd name="T14" fmla="*/ 209 w 85"/>
                <a:gd name="T15" fmla="*/ 2 h 66"/>
                <a:gd name="T16" fmla="*/ 217 w 85"/>
                <a:gd name="T17" fmla="*/ 2 h 66"/>
                <a:gd name="T18" fmla="*/ 151 w 85"/>
                <a:gd name="T19" fmla="*/ 2 h 66"/>
                <a:gd name="T20" fmla="*/ 79 w 85"/>
                <a:gd name="T21" fmla="*/ 0 h 66"/>
                <a:gd name="T22" fmla="*/ 55 w 85"/>
                <a:gd name="T23" fmla="*/ 2 h 66"/>
                <a:gd name="T24" fmla="*/ 23 w 85"/>
                <a:gd name="T25" fmla="*/ 2 h 66"/>
                <a:gd name="T26" fmla="*/ 0 w 85"/>
                <a:gd name="T27" fmla="*/ 2 h 6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5"/>
                <a:gd name="T43" fmla="*/ 0 h 66"/>
                <a:gd name="T44" fmla="*/ 85 w 85"/>
                <a:gd name="T45" fmla="*/ 66 h 6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5" h="66">
                  <a:moveTo>
                    <a:pt x="0" y="47"/>
                  </a:moveTo>
                  <a:lnTo>
                    <a:pt x="4" y="65"/>
                  </a:lnTo>
                  <a:lnTo>
                    <a:pt x="19" y="59"/>
                  </a:lnTo>
                  <a:lnTo>
                    <a:pt x="9" y="47"/>
                  </a:lnTo>
                  <a:lnTo>
                    <a:pt x="49" y="57"/>
                  </a:lnTo>
                  <a:lnTo>
                    <a:pt x="58" y="42"/>
                  </a:lnTo>
                  <a:lnTo>
                    <a:pt x="84" y="36"/>
                  </a:lnTo>
                  <a:lnTo>
                    <a:pt x="76" y="27"/>
                  </a:lnTo>
                  <a:lnTo>
                    <a:pt x="79" y="18"/>
                  </a:lnTo>
                  <a:lnTo>
                    <a:pt x="55" y="19"/>
                  </a:lnTo>
                  <a:lnTo>
                    <a:pt x="29" y="0"/>
                  </a:lnTo>
                  <a:lnTo>
                    <a:pt x="20" y="37"/>
                  </a:lnTo>
                  <a:lnTo>
                    <a:pt x="8" y="35"/>
                  </a:lnTo>
                  <a:lnTo>
                    <a:pt x="0" y="47"/>
                  </a:lnTo>
                </a:path>
              </a:pathLst>
            </a:custGeom>
            <a:solidFill>
              <a:srgbClr val="7D9DFF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360" name="Freeform 123"/>
            <p:cNvSpPr>
              <a:spLocks noChangeAspect="1"/>
            </p:cNvSpPr>
            <p:nvPr/>
          </p:nvSpPr>
          <p:spPr bwMode="auto">
            <a:xfrm>
              <a:off x="3455" y="2562"/>
              <a:ext cx="57" cy="51"/>
            </a:xfrm>
            <a:custGeom>
              <a:avLst/>
              <a:gdLst>
                <a:gd name="T0" fmla="*/ 0 w 64"/>
                <a:gd name="T1" fmla="*/ 2 h 65"/>
                <a:gd name="T2" fmla="*/ 552 w 64"/>
                <a:gd name="T3" fmla="*/ 2 h 65"/>
                <a:gd name="T4" fmla="*/ 552 w 64"/>
                <a:gd name="T5" fmla="*/ 2 h 65"/>
                <a:gd name="T6" fmla="*/ 552 w 64"/>
                <a:gd name="T7" fmla="*/ 2 h 65"/>
                <a:gd name="T8" fmla="*/ 552 w 64"/>
                <a:gd name="T9" fmla="*/ 0 h 65"/>
                <a:gd name="T10" fmla="*/ 552 w 64"/>
                <a:gd name="T11" fmla="*/ 2 h 65"/>
                <a:gd name="T12" fmla="*/ 552 w 64"/>
                <a:gd name="T13" fmla="*/ 2 h 65"/>
                <a:gd name="T14" fmla="*/ 552 w 64"/>
                <a:gd name="T15" fmla="*/ 2 h 65"/>
                <a:gd name="T16" fmla="*/ 552 w 64"/>
                <a:gd name="T17" fmla="*/ 2 h 65"/>
                <a:gd name="T18" fmla="*/ 552 w 64"/>
                <a:gd name="T19" fmla="*/ 2 h 65"/>
                <a:gd name="T20" fmla="*/ 552 w 64"/>
                <a:gd name="T21" fmla="*/ 2 h 65"/>
                <a:gd name="T22" fmla="*/ 552 w 64"/>
                <a:gd name="T23" fmla="*/ 2 h 65"/>
                <a:gd name="T24" fmla="*/ 0 w 64"/>
                <a:gd name="T25" fmla="*/ 2 h 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4"/>
                <a:gd name="T40" fmla="*/ 0 h 65"/>
                <a:gd name="T41" fmla="*/ 64 w 64"/>
                <a:gd name="T42" fmla="*/ 65 h 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4" h="65">
                  <a:moveTo>
                    <a:pt x="0" y="30"/>
                  </a:moveTo>
                  <a:lnTo>
                    <a:pt x="3" y="17"/>
                  </a:lnTo>
                  <a:lnTo>
                    <a:pt x="10" y="10"/>
                  </a:lnTo>
                  <a:lnTo>
                    <a:pt x="26" y="16"/>
                  </a:lnTo>
                  <a:lnTo>
                    <a:pt x="57" y="0"/>
                  </a:lnTo>
                  <a:lnTo>
                    <a:pt x="63" y="18"/>
                  </a:lnTo>
                  <a:lnTo>
                    <a:pt x="31" y="28"/>
                  </a:lnTo>
                  <a:lnTo>
                    <a:pt x="47" y="42"/>
                  </a:lnTo>
                  <a:lnTo>
                    <a:pt x="39" y="51"/>
                  </a:lnTo>
                  <a:lnTo>
                    <a:pt x="19" y="64"/>
                  </a:lnTo>
                  <a:lnTo>
                    <a:pt x="3" y="59"/>
                  </a:lnTo>
                  <a:lnTo>
                    <a:pt x="10" y="28"/>
                  </a:lnTo>
                  <a:lnTo>
                    <a:pt x="0" y="30"/>
                  </a:lnTo>
                </a:path>
              </a:pathLst>
            </a:custGeom>
            <a:solidFill>
              <a:srgbClr val="DDDDDD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361" name="Freeform 124"/>
            <p:cNvSpPr>
              <a:spLocks noChangeAspect="1"/>
            </p:cNvSpPr>
            <p:nvPr/>
          </p:nvSpPr>
          <p:spPr bwMode="auto">
            <a:xfrm>
              <a:off x="3446" y="2880"/>
              <a:ext cx="104" cy="99"/>
            </a:xfrm>
            <a:custGeom>
              <a:avLst/>
              <a:gdLst>
                <a:gd name="T0" fmla="*/ 0 w 116"/>
                <a:gd name="T1" fmla="*/ 2 h 126"/>
                <a:gd name="T2" fmla="*/ 1316 w 116"/>
                <a:gd name="T3" fmla="*/ 2 h 126"/>
                <a:gd name="T4" fmla="*/ 0 w 116"/>
                <a:gd name="T5" fmla="*/ 2 h 126"/>
                <a:gd name="T6" fmla="*/ 1316 w 116"/>
                <a:gd name="T7" fmla="*/ 2 h 126"/>
                <a:gd name="T8" fmla="*/ 1316 w 116"/>
                <a:gd name="T9" fmla="*/ 2 h 126"/>
                <a:gd name="T10" fmla="*/ 1316 w 116"/>
                <a:gd name="T11" fmla="*/ 2 h 126"/>
                <a:gd name="T12" fmla="*/ 1316 w 116"/>
                <a:gd name="T13" fmla="*/ 2 h 126"/>
                <a:gd name="T14" fmla="*/ 1316 w 116"/>
                <a:gd name="T15" fmla="*/ 2 h 126"/>
                <a:gd name="T16" fmla="*/ 1316 w 116"/>
                <a:gd name="T17" fmla="*/ 2 h 126"/>
                <a:gd name="T18" fmla="*/ 1316 w 116"/>
                <a:gd name="T19" fmla="*/ 2 h 126"/>
                <a:gd name="T20" fmla="*/ 1316 w 116"/>
                <a:gd name="T21" fmla="*/ 2 h 126"/>
                <a:gd name="T22" fmla="*/ 1316 w 116"/>
                <a:gd name="T23" fmla="*/ 0 h 126"/>
                <a:gd name="T24" fmla="*/ 0 w 116"/>
                <a:gd name="T25" fmla="*/ 2 h 12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6"/>
                <a:gd name="T40" fmla="*/ 0 h 126"/>
                <a:gd name="T41" fmla="*/ 116 w 116"/>
                <a:gd name="T42" fmla="*/ 126 h 12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6" h="126">
                  <a:moveTo>
                    <a:pt x="0" y="8"/>
                  </a:moveTo>
                  <a:lnTo>
                    <a:pt x="15" y="34"/>
                  </a:lnTo>
                  <a:lnTo>
                    <a:pt x="0" y="59"/>
                  </a:lnTo>
                  <a:lnTo>
                    <a:pt x="12" y="66"/>
                  </a:lnTo>
                  <a:lnTo>
                    <a:pt x="4" y="75"/>
                  </a:lnTo>
                  <a:lnTo>
                    <a:pt x="78" y="125"/>
                  </a:lnTo>
                  <a:lnTo>
                    <a:pt x="110" y="85"/>
                  </a:lnTo>
                  <a:lnTo>
                    <a:pt x="102" y="73"/>
                  </a:lnTo>
                  <a:lnTo>
                    <a:pt x="102" y="24"/>
                  </a:lnTo>
                  <a:lnTo>
                    <a:pt x="115" y="9"/>
                  </a:lnTo>
                  <a:lnTo>
                    <a:pt x="72" y="15"/>
                  </a:lnTo>
                  <a:lnTo>
                    <a:pt x="27" y="0"/>
                  </a:lnTo>
                  <a:lnTo>
                    <a:pt x="0" y="8"/>
                  </a:lnTo>
                </a:path>
              </a:pathLst>
            </a:custGeom>
            <a:solidFill>
              <a:srgbClr val="DDDDDD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362" name="Freeform 125"/>
            <p:cNvSpPr>
              <a:spLocks noChangeAspect="1"/>
            </p:cNvSpPr>
            <p:nvPr/>
          </p:nvSpPr>
          <p:spPr bwMode="auto">
            <a:xfrm>
              <a:off x="4639" y="2446"/>
              <a:ext cx="84" cy="66"/>
            </a:xfrm>
            <a:custGeom>
              <a:avLst/>
              <a:gdLst>
                <a:gd name="T0" fmla="*/ 0 w 93"/>
                <a:gd name="T1" fmla="*/ 2 h 83"/>
                <a:gd name="T2" fmla="*/ 3477 w 93"/>
                <a:gd name="T3" fmla="*/ 2 h 83"/>
                <a:gd name="T4" fmla="*/ 3477 w 93"/>
                <a:gd name="T5" fmla="*/ 2 h 83"/>
                <a:gd name="T6" fmla="*/ 3477 w 93"/>
                <a:gd name="T7" fmla="*/ 2 h 83"/>
                <a:gd name="T8" fmla="*/ 3477 w 93"/>
                <a:gd name="T9" fmla="*/ 2 h 83"/>
                <a:gd name="T10" fmla="*/ 3477 w 93"/>
                <a:gd name="T11" fmla="*/ 2 h 83"/>
                <a:gd name="T12" fmla="*/ 3477 w 93"/>
                <a:gd name="T13" fmla="*/ 2 h 83"/>
                <a:gd name="T14" fmla="*/ 3477 w 93"/>
                <a:gd name="T15" fmla="*/ 2 h 83"/>
                <a:gd name="T16" fmla="*/ 3477 w 93"/>
                <a:gd name="T17" fmla="*/ 2 h 83"/>
                <a:gd name="T18" fmla="*/ 3477 w 93"/>
                <a:gd name="T19" fmla="*/ 0 h 83"/>
                <a:gd name="T20" fmla="*/ 3477 w 93"/>
                <a:gd name="T21" fmla="*/ 2 h 83"/>
                <a:gd name="T22" fmla="*/ 3477 w 93"/>
                <a:gd name="T23" fmla="*/ 2 h 83"/>
                <a:gd name="T24" fmla="*/ 3477 w 93"/>
                <a:gd name="T25" fmla="*/ 2 h 83"/>
                <a:gd name="T26" fmla="*/ 0 w 93"/>
                <a:gd name="T27" fmla="*/ 2 h 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3"/>
                <a:gd name="T43" fmla="*/ 0 h 83"/>
                <a:gd name="T44" fmla="*/ 93 w 93"/>
                <a:gd name="T45" fmla="*/ 83 h 8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3" h="83">
                  <a:moveTo>
                    <a:pt x="0" y="47"/>
                  </a:moveTo>
                  <a:lnTo>
                    <a:pt x="17" y="54"/>
                  </a:lnTo>
                  <a:lnTo>
                    <a:pt x="6" y="78"/>
                  </a:lnTo>
                  <a:lnTo>
                    <a:pt x="32" y="82"/>
                  </a:lnTo>
                  <a:lnTo>
                    <a:pt x="59" y="69"/>
                  </a:lnTo>
                  <a:lnTo>
                    <a:pt x="47" y="49"/>
                  </a:lnTo>
                  <a:lnTo>
                    <a:pt x="77" y="32"/>
                  </a:lnTo>
                  <a:lnTo>
                    <a:pt x="92" y="8"/>
                  </a:lnTo>
                  <a:lnTo>
                    <a:pt x="90" y="4"/>
                  </a:lnTo>
                  <a:lnTo>
                    <a:pt x="84" y="0"/>
                  </a:lnTo>
                  <a:lnTo>
                    <a:pt x="57" y="15"/>
                  </a:lnTo>
                  <a:lnTo>
                    <a:pt x="57" y="24"/>
                  </a:lnTo>
                  <a:lnTo>
                    <a:pt x="36" y="22"/>
                  </a:lnTo>
                  <a:lnTo>
                    <a:pt x="0" y="47"/>
                  </a:lnTo>
                </a:path>
              </a:pathLst>
            </a:custGeom>
            <a:solidFill>
              <a:srgbClr val="DDDDDD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363" name="Freeform 126"/>
            <p:cNvSpPr>
              <a:spLocks noChangeAspect="1"/>
            </p:cNvSpPr>
            <p:nvPr/>
          </p:nvSpPr>
          <p:spPr bwMode="auto">
            <a:xfrm>
              <a:off x="4663" y="2500"/>
              <a:ext cx="46" cy="52"/>
            </a:xfrm>
            <a:custGeom>
              <a:avLst/>
              <a:gdLst>
                <a:gd name="T0" fmla="*/ 0 w 51"/>
                <a:gd name="T1" fmla="*/ 2 h 66"/>
                <a:gd name="T2" fmla="*/ 5 w 51"/>
                <a:gd name="T3" fmla="*/ 2 h 66"/>
                <a:gd name="T4" fmla="*/ 5 w 51"/>
                <a:gd name="T5" fmla="*/ 0 h 66"/>
                <a:gd name="T6" fmla="*/ 5 w 51"/>
                <a:gd name="T7" fmla="*/ 2 h 66"/>
                <a:gd name="T8" fmla="*/ 5 w 51"/>
                <a:gd name="T9" fmla="*/ 2 h 66"/>
                <a:gd name="T10" fmla="*/ 0 w 51"/>
                <a:gd name="T11" fmla="*/ 2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"/>
                <a:gd name="T19" fmla="*/ 0 h 66"/>
                <a:gd name="T20" fmla="*/ 51 w 51"/>
                <a:gd name="T21" fmla="*/ 66 h 6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" h="66">
                  <a:moveTo>
                    <a:pt x="0" y="65"/>
                  </a:moveTo>
                  <a:lnTo>
                    <a:pt x="5" y="13"/>
                  </a:lnTo>
                  <a:lnTo>
                    <a:pt x="32" y="0"/>
                  </a:lnTo>
                  <a:lnTo>
                    <a:pt x="50" y="40"/>
                  </a:lnTo>
                  <a:lnTo>
                    <a:pt x="31" y="58"/>
                  </a:lnTo>
                  <a:lnTo>
                    <a:pt x="0" y="65"/>
                  </a:lnTo>
                </a:path>
              </a:pathLst>
            </a:custGeom>
            <a:solidFill>
              <a:srgbClr val="7D9DFF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364" name="Freeform 127"/>
            <p:cNvSpPr>
              <a:spLocks noChangeAspect="1"/>
            </p:cNvSpPr>
            <p:nvPr/>
          </p:nvSpPr>
          <p:spPr bwMode="auto">
            <a:xfrm>
              <a:off x="3609" y="2602"/>
              <a:ext cx="27" cy="17"/>
            </a:xfrm>
            <a:custGeom>
              <a:avLst/>
              <a:gdLst>
                <a:gd name="T0" fmla="*/ 0 w 28"/>
                <a:gd name="T1" fmla="*/ 2 h 21"/>
                <a:gd name="T2" fmla="*/ 18317851 w 28"/>
                <a:gd name="T3" fmla="*/ 0 h 21"/>
                <a:gd name="T4" fmla="*/ 18317851 w 28"/>
                <a:gd name="T5" fmla="*/ 2 h 21"/>
                <a:gd name="T6" fmla="*/ 0 w 28"/>
                <a:gd name="T7" fmla="*/ 2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21"/>
                <a:gd name="T14" fmla="*/ 28 w 28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21">
                  <a:moveTo>
                    <a:pt x="0" y="13"/>
                  </a:moveTo>
                  <a:lnTo>
                    <a:pt x="22" y="0"/>
                  </a:lnTo>
                  <a:lnTo>
                    <a:pt x="27" y="20"/>
                  </a:lnTo>
                  <a:lnTo>
                    <a:pt x="0" y="13"/>
                  </a:lnTo>
                </a:path>
              </a:pathLst>
            </a:custGeom>
            <a:solidFill>
              <a:srgbClr val="DDDDDD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365" name="Freeform 128"/>
            <p:cNvSpPr>
              <a:spLocks noChangeAspect="1"/>
            </p:cNvSpPr>
            <p:nvPr/>
          </p:nvSpPr>
          <p:spPr bwMode="auto">
            <a:xfrm>
              <a:off x="4318" y="2686"/>
              <a:ext cx="98" cy="93"/>
            </a:xfrm>
            <a:custGeom>
              <a:avLst/>
              <a:gdLst>
                <a:gd name="T0" fmla="*/ 0 w 104"/>
                <a:gd name="T1" fmla="*/ 2 h 115"/>
                <a:gd name="T2" fmla="*/ 893660 w 104"/>
                <a:gd name="T3" fmla="*/ 2 h 115"/>
                <a:gd name="T4" fmla="*/ 893660 w 104"/>
                <a:gd name="T5" fmla="*/ 2 h 115"/>
                <a:gd name="T6" fmla="*/ 893660 w 104"/>
                <a:gd name="T7" fmla="*/ 2 h 115"/>
                <a:gd name="T8" fmla="*/ 893660 w 104"/>
                <a:gd name="T9" fmla="*/ 2 h 115"/>
                <a:gd name="T10" fmla="*/ 893660 w 104"/>
                <a:gd name="T11" fmla="*/ 2 h 115"/>
                <a:gd name="T12" fmla="*/ 893660 w 104"/>
                <a:gd name="T13" fmla="*/ 2 h 115"/>
                <a:gd name="T14" fmla="*/ 893660 w 104"/>
                <a:gd name="T15" fmla="*/ 2 h 115"/>
                <a:gd name="T16" fmla="*/ 893660 w 104"/>
                <a:gd name="T17" fmla="*/ 2 h 115"/>
                <a:gd name="T18" fmla="*/ 893660 w 104"/>
                <a:gd name="T19" fmla="*/ 2 h 115"/>
                <a:gd name="T20" fmla="*/ 893660 w 104"/>
                <a:gd name="T21" fmla="*/ 2 h 115"/>
                <a:gd name="T22" fmla="*/ 893660 w 104"/>
                <a:gd name="T23" fmla="*/ 2 h 115"/>
                <a:gd name="T24" fmla="*/ 893660 w 104"/>
                <a:gd name="T25" fmla="*/ 0 h 115"/>
                <a:gd name="T26" fmla="*/ 893660 w 104"/>
                <a:gd name="T27" fmla="*/ 0 h 115"/>
                <a:gd name="T28" fmla="*/ 893660 w 104"/>
                <a:gd name="T29" fmla="*/ 2 h 115"/>
                <a:gd name="T30" fmla="*/ 893660 w 104"/>
                <a:gd name="T31" fmla="*/ 2 h 115"/>
                <a:gd name="T32" fmla="*/ 0 w 104"/>
                <a:gd name="T33" fmla="*/ 2 h 1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4"/>
                <a:gd name="T52" fmla="*/ 0 h 115"/>
                <a:gd name="T53" fmla="*/ 104 w 104"/>
                <a:gd name="T54" fmla="*/ 115 h 1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4" h="115">
                  <a:moveTo>
                    <a:pt x="0" y="24"/>
                  </a:moveTo>
                  <a:lnTo>
                    <a:pt x="13" y="41"/>
                  </a:lnTo>
                  <a:lnTo>
                    <a:pt x="10" y="69"/>
                  </a:lnTo>
                  <a:lnTo>
                    <a:pt x="46" y="56"/>
                  </a:lnTo>
                  <a:lnTo>
                    <a:pt x="61" y="69"/>
                  </a:lnTo>
                  <a:lnTo>
                    <a:pt x="75" y="96"/>
                  </a:lnTo>
                  <a:lnTo>
                    <a:pt x="71" y="114"/>
                  </a:lnTo>
                  <a:lnTo>
                    <a:pt x="103" y="109"/>
                  </a:lnTo>
                  <a:lnTo>
                    <a:pt x="87" y="72"/>
                  </a:lnTo>
                  <a:lnTo>
                    <a:pt x="53" y="45"/>
                  </a:lnTo>
                  <a:lnTo>
                    <a:pt x="62" y="29"/>
                  </a:lnTo>
                  <a:lnTo>
                    <a:pt x="42" y="21"/>
                  </a:lnTo>
                  <a:lnTo>
                    <a:pt x="27" y="0"/>
                  </a:lnTo>
                  <a:lnTo>
                    <a:pt x="19" y="0"/>
                  </a:lnTo>
                  <a:lnTo>
                    <a:pt x="20" y="15"/>
                  </a:lnTo>
                  <a:lnTo>
                    <a:pt x="13" y="11"/>
                  </a:lnTo>
                  <a:lnTo>
                    <a:pt x="0" y="24"/>
                  </a:lnTo>
                </a:path>
              </a:pathLst>
            </a:custGeom>
            <a:solidFill>
              <a:srgbClr val="85A3FF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366" name="Freeform 129"/>
            <p:cNvSpPr>
              <a:spLocks noChangeAspect="1"/>
            </p:cNvSpPr>
            <p:nvPr/>
          </p:nvSpPr>
          <p:spPr bwMode="auto">
            <a:xfrm>
              <a:off x="3459" y="2547"/>
              <a:ext cx="21" cy="20"/>
            </a:xfrm>
            <a:custGeom>
              <a:avLst/>
              <a:gdLst>
                <a:gd name="T0" fmla="*/ 0 w 24"/>
                <a:gd name="T1" fmla="*/ 2 h 26"/>
                <a:gd name="T2" fmla="*/ 54 w 24"/>
                <a:gd name="T3" fmla="*/ 2 h 26"/>
                <a:gd name="T4" fmla="*/ 54 w 24"/>
                <a:gd name="T5" fmla="*/ 2 h 26"/>
                <a:gd name="T6" fmla="*/ 54 w 24"/>
                <a:gd name="T7" fmla="*/ 0 h 26"/>
                <a:gd name="T8" fmla="*/ 0 w 24"/>
                <a:gd name="T9" fmla="*/ 2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6"/>
                <a:gd name="T17" fmla="*/ 24 w 24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6">
                  <a:moveTo>
                    <a:pt x="0" y="25"/>
                  </a:moveTo>
                  <a:lnTo>
                    <a:pt x="8" y="23"/>
                  </a:lnTo>
                  <a:lnTo>
                    <a:pt x="23" y="8"/>
                  </a:lnTo>
                  <a:lnTo>
                    <a:pt x="14" y="0"/>
                  </a:lnTo>
                  <a:lnTo>
                    <a:pt x="0" y="25"/>
                  </a:lnTo>
                </a:path>
              </a:pathLst>
            </a:custGeom>
            <a:solidFill>
              <a:srgbClr val="DDDDDD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367" name="Freeform 130"/>
            <p:cNvSpPr>
              <a:spLocks noChangeAspect="1"/>
            </p:cNvSpPr>
            <p:nvPr/>
          </p:nvSpPr>
          <p:spPr bwMode="auto">
            <a:xfrm>
              <a:off x="2846" y="2840"/>
              <a:ext cx="52" cy="44"/>
            </a:xfrm>
            <a:custGeom>
              <a:avLst/>
              <a:gdLst>
                <a:gd name="T0" fmla="*/ 0 w 59"/>
                <a:gd name="T1" fmla="*/ 2 h 55"/>
                <a:gd name="T2" fmla="*/ 140 w 59"/>
                <a:gd name="T3" fmla="*/ 0 h 55"/>
                <a:gd name="T4" fmla="*/ 140 w 59"/>
                <a:gd name="T5" fmla="*/ 0 h 55"/>
                <a:gd name="T6" fmla="*/ 140 w 59"/>
                <a:gd name="T7" fmla="*/ 2 h 55"/>
                <a:gd name="T8" fmla="*/ 140 w 59"/>
                <a:gd name="T9" fmla="*/ 2 h 55"/>
                <a:gd name="T10" fmla="*/ 140 w 59"/>
                <a:gd name="T11" fmla="*/ 2 h 55"/>
                <a:gd name="T12" fmla="*/ 140 w 59"/>
                <a:gd name="T13" fmla="*/ 2 h 55"/>
                <a:gd name="T14" fmla="*/ 140 w 59"/>
                <a:gd name="T15" fmla="*/ 2 h 55"/>
                <a:gd name="T16" fmla="*/ 0 w 59"/>
                <a:gd name="T17" fmla="*/ 2 h 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9"/>
                <a:gd name="T28" fmla="*/ 0 h 55"/>
                <a:gd name="T29" fmla="*/ 59 w 59"/>
                <a:gd name="T30" fmla="*/ 55 h 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9" h="55">
                  <a:moveTo>
                    <a:pt x="0" y="20"/>
                  </a:moveTo>
                  <a:lnTo>
                    <a:pt x="18" y="0"/>
                  </a:lnTo>
                  <a:lnTo>
                    <a:pt x="28" y="0"/>
                  </a:lnTo>
                  <a:lnTo>
                    <a:pt x="28" y="14"/>
                  </a:lnTo>
                  <a:lnTo>
                    <a:pt x="44" y="12"/>
                  </a:lnTo>
                  <a:lnTo>
                    <a:pt x="43" y="25"/>
                  </a:lnTo>
                  <a:lnTo>
                    <a:pt x="58" y="34"/>
                  </a:lnTo>
                  <a:lnTo>
                    <a:pt x="56" y="54"/>
                  </a:lnTo>
                  <a:lnTo>
                    <a:pt x="0" y="20"/>
                  </a:lnTo>
                </a:path>
              </a:pathLst>
            </a:custGeom>
            <a:solidFill>
              <a:srgbClr val="DDDDDD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368" name="Freeform 131"/>
            <p:cNvSpPr>
              <a:spLocks noChangeAspect="1"/>
            </p:cNvSpPr>
            <p:nvPr/>
          </p:nvSpPr>
          <p:spPr bwMode="auto">
            <a:xfrm>
              <a:off x="3119" y="2567"/>
              <a:ext cx="206" cy="154"/>
            </a:xfrm>
            <a:custGeom>
              <a:avLst/>
              <a:gdLst>
                <a:gd name="T0" fmla="*/ 0 w 226"/>
                <a:gd name="T1" fmla="*/ 2 h 199"/>
                <a:gd name="T2" fmla="*/ 0 w 226"/>
                <a:gd name="T3" fmla="*/ 2 h 199"/>
                <a:gd name="T4" fmla="*/ 11490 w 226"/>
                <a:gd name="T5" fmla="*/ 0 h 199"/>
                <a:gd name="T6" fmla="*/ 11490 w 226"/>
                <a:gd name="T7" fmla="*/ 2 h 199"/>
                <a:gd name="T8" fmla="*/ 11490 w 226"/>
                <a:gd name="T9" fmla="*/ 2 h 199"/>
                <a:gd name="T10" fmla="*/ 11490 w 226"/>
                <a:gd name="T11" fmla="*/ 2 h 199"/>
                <a:gd name="T12" fmla="*/ 11490 w 226"/>
                <a:gd name="T13" fmla="*/ 2 h 199"/>
                <a:gd name="T14" fmla="*/ 11490 w 226"/>
                <a:gd name="T15" fmla="*/ 2 h 199"/>
                <a:gd name="T16" fmla="*/ 11490 w 226"/>
                <a:gd name="T17" fmla="*/ 2 h 199"/>
                <a:gd name="T18" fmla="*/ 11490 w 226"/>
                <a:gd name="T19" fmla="*/ 2 h 199"/>
                <a:gd name="T20" fmla="*/ 11490 w 226"/>
                <a:gd name="T21" fmla="*/ 2 h 199"/>
                <a:gd name="T22" fmla="*/ 11490 w 226"/>
                <a:gd name="T23" fmla="*/ 2 h 199"/>
                <a:gd name="T24" fmla="*/ 11490 w 226"/>
                <a:gd name="T25" fmla="*/ 2 h 199"/>
                <a:gd name="T26" fmla="*/ 11490 w 226"/>
                <a:gd name="T27" fmla="*/ 2 h 199"/>
                <a:gd name="T28" fmla="*/ 11490 w 226"/>
                <a:gd name="T29" fmla="*/ 2 h 199"/>
                <a:gd name="T30" fmla="*/ 11490 w 226"/>
                <a:gd name="T31" fmla="*/ 2 h 199"/>
                <a:gd name="T32" fmla="*/ 11490 w 226"/>
                <a:gd name="T33" fmla="*/ 2 h 199"/>
                <a:gd name="T34" fmla="*/ 11490 w 226"/>
                <a:gd name="T35" fmla="*/ 2 h 199"/>
                <a:gd name="T36" fmla="*/ 0 w 226"/>
                <a:gd name="T37" fmla="*/ 2 h 19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26"/>
                <a:gd name="T58" fmla="*/ 0 h 199"/>
                <a:gd name="T59" fmla="*/ 226 w 226"/>
                <a:gd name="T60" fmla="*/ 199 h 19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26" h="199">
                  <a:moveTo>
                    <a:pt x="0" y="103"/>
                  </a:moveTo>
                  <a:lnTo>
                    <a:pt x="0" y="42"/>
                  </a:lnTo>
                  <a:lnTo>
                    <a:pt x="29" y="0"/>
                  </a:lnTo>
                  <a:lnTo>
                    <a:pt x="83" y="12"/>
                  </a:lnTo>
                  <a:lnTo>
                    <a:pt x="92" y="26"/>
                  </a:lnTo>
                  <a:lnTo>
                    <a:pt x="136" y="42"/>
                  </a:lnTo>
                  <a:lnTo>
                    <a:pt x="150" y="37"/>
                  </a:lnTo>
                  <a:lnTo>
                    <a:pt x="151" y="15"/>
                  </a:lnTo>
                  <a:lnTo>
                    <a:pt x="166" y="5"/>
                  </a:lnTo>
                  <a:lnTo>
                    <a:pt x="225" y="22"/>
                  </a:lnTo>
                  <a:lnTo>
                    <a:pt x="219" y="46"/>
                  </a:lnTo>
                  <a:lnTo>
                    <a:pt x="225" y="162"/>
                  </a:lnTo>
                  <a:lnTo>
                    <a:pt x="225" y="189"/>
                  </a:lnTo>
                  <a:lnTo>
                    <a:pt x="212" y="190"/>
                  </a:lnTo>
                  <a:lnTo>
                    <a:pt x="212" y="198"/>
                  </a:lnTo>
                  <a:lnTo>
                    <a:pt x="97" y="142"/>
                  </a:lnTo>
                  <a:lnTo>
                    <a:pt x="82" y="147"/>
                  </a:lnTo>
                  <a:lnTo>
                    <a:pt x="34" y="141"/>
                  </a:lnTo>
                  <a:lnTo>
                    <a:pt x="0" y="103"/>
                  </a:lnTo>
                </a:path>
              </a:pathLst>
            </a:custGeom>
            <a:solidFill>
              <a:srgbClr val="CCFFFF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369" name="Freeform 132"/>
            <p:cNvSpPr>
              <a:spLocks noChangeAspect="1"/>
            </p:cNvSpPr>
            <p:nvPr/>
          </p:nvSpPr>
          <p:spPr bwMode="auto">
            <a:xfrm>
              <a:off x="3070" y="2349"/>
              <a:ext cx="7" cy="9"/>
            </a:xfrm>
            <a:custGeom>
              <a:avLst/>
              <a:gdLst>
                <a:gd name="T0" fmla="*/ 0 w 8"/>
                <a:gd name="T1" fmla="*/ 2 h 12"/>
                <a:gd name="T2" fmla="*/ 54 w 8"/>
                <a:gd name="T3" fmla="*/ 0 h 12"/>
                <a:gd name="T4" fmla="*/ 54 w 8"/>
                <a:gd name="T5" fmla="*/ 2 h 12"/>
                <a:gd name="T6" fmla="*/ 0 w 8"/>
                <a:gd name="T7" fmla="*/ 2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12"/>
                <a:gd name="T14" fmla="*/ 8 w 8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12">
                  <a:moveTo>
                    <a:pt x="0" y="9"/>
                  </a:moveTo>
                  <a:lnTo>
                    <a:pt x="6" y="0"/>
                  </a:lnTo>
                  <a:lnTo>
                    <a:pt x="7" y="11"/>
                  </a:lnTo>
                  <a:lnTo>
                    <a:pt x="0" y="9"/>
                  </a:lnTo>
                </a:path>
              </a:pathLst>
            </a:custGeom>
            <a:solidFill>
              <a:srgbClr val="DDDDDD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370" name="Freeform 133"/>
            <p:cNvSpPr>
              <a:spLocks noChangeAspect="1"/>
            </p:cNvSpPr>
            <p:nvPr/>
          </p:nvSpPr>
          <p:spPr bwMode="auto">
            <a:xfrm>
              <a:off x="3565" y="3061"/>
              <a:ext cx="95" cy="147"/>
            </a:xfrm>
            <a:custGeom>
              <a:avLst/>
              <a:gdLst>
                <a:gd name="T0" fmla="*/ 0 w 102"/>
                <a:gd name="T1" fmla="*/ 2 h 190"/>
                <a:gd name="T2" fmla="*/ 193684 w 102"/>
                <a:gd name="T3" fmla="*/ 2 h 190"/>
                <a:gd name="T4" fmla="*/ 193684 w 102"/>
                <a:gd name="T5" fmla="*/ 2 h 190"/>
                <a:gd name="T6" fmla="*/ 193684 w 102"/>
                <a:gd name="T7" fmla="*/ 2 h 190"/>
                <a:gd name="T8" fmla="*/ 193684 w 102"/>
                <a:gd name="T9" fmla="*/ 2 h 190"/>
                <a:gd name="T10" fmla="*/ 193684 w 102"/>
                <a:gd name="T11" fmla="*/ 2 h 190"/>
                <a:gd name="T12" fmla="*/ 193684 w 102"/>
                <a:gd name="T13" fmla="*/ 0 h 190"/>
                <a:gd name="T14" fmla="*/ 193684 w 102"/>
                <a:gd name="T15" fmla="*/ 2 h 190"/>
                <a:gd name="T16" fmla="*/ 193684 w 102"/>
                <a:gd name="T17" fmla="*/ 2 h 190"/>
                <a:gd name="T18" fmla="*/ 193684 w 102"/>
                <a:gd name="T19" fmla="*/ 2 h 190"/>
                <a:gd name="T20" fmla="*/ 193684 w 102"/>
                <a:gd name="T21" fmla="*/ 2 h 190"/>
                <a:gd name="T22" fmla="*/ 193684 w 102"/>
                <a:gd name="T23" fmla="*/ 2 h 190"/>
                <a:gd name="T24" fmla="*/ 193684 w 102"/>
                <a:gd name="T25" fmla="*/ 2 h 190"/>
                <a:gd name="T26" fmla="*/ 0 w 102"/>
                <a:gd name="T27" fmla="*/ 2 h 19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2"/>
                <a:gd name="T43" fmla="*/ 0 h 190"/>
                <a:gd name="T44" fmla="*/ 102 w 102"/>
                <a:gd name="T45" fmla="*/ 190 h 19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2" h="190">
                  <a:moveTo>
                    <a:pt x="0" y="135"/>
                  </a:moveTo>
                  <a:lnTo>
                    <a:pt x="9" y="174"/>
                  </a:lnTo>
                  <a:lnTo>
                    <a:pt x="28" y="189"/>
                  </a:lnTo>
                  <a:lnTo>
                    <a:pt x="59" y="174"/>
                  </a:lnTo>
                  <a:lnTo>
                    <a:pt x="94" y="44"/>
                  </a:lnTo>
                  <a:lnTo>
                    <a:pt x="101" y="48"/>
                  </a:lnTo>
                  <a:lnTo>
                    <a:pt x="86" y="0"/>
                  </a:lnTo>
                  <a:lnTo>
                    <a:pt x="67" y="20"/>
                  </a:lnTo>
                  <a:lnTo>
                    <a:pt x="67" y="34"/>
                  </a:lnTo>
                  <a:lnTo>
                    <a:pt x="45" y="49"/>
                  </a:lnTo>
                  <a:lnTo>
                    <a:pt x="17" y="56"/>
                  </a:lnTo>
                  <a:lnTo>
                    <a:pt x="10" y="74"/>
                  </a:lnTo>
                  <a:lnTo>
                    <a:pt x="17" y="106"/>
                  </a:lnTo>
                  <a:lnTo>
                    <a:pt x="0" y="135"/>
                  </a:lnTo>
                </a:path>
              </a:pathLst>
            </a:custGeom>
            <a:solidFill>
              <a:srgbClr val="DDDDDD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371" name="Freeform 134"/>
            <p:cNvSpPr>
              <a:spLocks noChangeAspect="1"/>
            </p:cNvSpPr>
            <p:nvPr/>
          </p:nvSpPr>
          <p:spPr bwMode="auto">
            <a:xfrm>
              <a:off x="3428" y="3030"/>
              <a:ext cx="44" cy="85"/>
            </a:xfrm>
            <a:custGeom>
              <a:avLst/>
              <a:gdLst>
                <a:gd name="T0" fmla="*/ 0 w 48"/>
                <a:gd name="T1" fmla="*/ 2 h 107"/>
                <a:gd name="T2" fmla="*/ 24079 w 48"/>
                <a:gd name="T3" fmla="*/ 2 h 107"/>
                <a:gd name="T4" fmla="*/ 24079 w 48"/>
                <a:gd name="T5" fmla="*/ 2 h 107"/>
                <a:gd name="T6" fmla="*/ 24079 w 48"/>
                <a:gd name="T7" fmla="*/ 2 h 107"/>
                <a:gd name="T8" fmla="*/ 24079 w 48"/>
                <a:gd name="T9" fmla="*/ 2 h 107"/>
                <a:gd name="T10" fmla="*/ 24079 w 48"/>
                <a:gd name="T11" fmla="*/ 2 h 107"/>
                <a:gd name="T12" fmla="*/ 24079 w 48"/>
                <a:gd name="T13" fmla="*/ 2 h 107"/>
                <a:gd name="T14" fmla="*/ 24079 w 48"/>
                <a:gd name="T15" fmla="*/ 2 h 107"/>
                <a:gd name="T16" fmla="*/ 24079 w 48"/>
                <a:gd name="T17" fmla="*/ 2 h 107"/>
                <a:gd name="T18" fmla="*/ 24079 w 48"/>
                <a:gd name="T19" fmla="*/ 2 h 107"/>
                <a:gd name="T20" fmla="*/ 24079 w 48"/>
                <a:gd name="T21" fmla="*/ 2 h 107"/>
                <a:gd name="T22" fmla="*/ 24079 w 48"/>
                <a:gd name="T23" fmla="*/ 0 h 107"/>
                <a:gd name="T24" fmla="*/ 24079 w 48"/>
                <a:gd name="T25" fmla="*/ 2 h 107"/>
                <a:gd name="T26" fmla="*/ 0 w 48"/>
                <a:gd name="T27" fmla="*/ 2 h 10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8"/>
                <a:gd name="T43" fmla="*/ 0 h 107"/>
                <a:gd name="T44" fmla="*/ 48 w 48"/>
                <a:gd name="T45" fmla="*/ 107 h 10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8" h="107">
                  <a:moveTo>
                    <a:pt x="0" y="58"/>
                  </a:moveTo>
                  <a:lnTo>
                    <a:pt x="7" y="64"/>
                  </a:lnTo>
                  <a:lnTo>
                    <a:pt x="25" y="70"/>
                  </a:lnTo>
                  <a:lnTo>
                    <a:pt x="23" y="90"/>
                  </a:lnTo>
                  <a:lnTo>
                    <a:pt x="38" y="106"/>
                  </a:lnTo>
                  <a:lnTo>
                    <a:pt x="47" y="76"/>
                  </a:lnTo>
                  <a:lnTo>
                    <a:pt x="32" y="56"/>
                  </a:lnTo>
                  <a:lnTo>
                    <a:pt x="37" y="68"/>
                  </a:lnTo>
                  <a:lnTo>
                    <a:pt x="28" y="67"/>
                  </a:lnTo>
                  <a:lnTo>
                    <a:pt x="18" y="40"/>
                  </a:lnTo>
                  <a:lnTo>
                    <a:pt x="17" y="3"/>
                  </a:lnTo>
                  <a:lnTo>
                    <a:pt x="4" y="0"/>
                  </a:lnTo>
                  <a:lnTo>
                    <a:pt x="14" y="17"/>
                  </a:lnTo>
                  <a:lnTo>
                    <a:pt x="0" y="58"/>
                  </a:lnTo>
                </a:path>
              </a:pathLst>
            </a:custGeom>
            <a:solidFill>
              <a:srgbClr val="DDDDDD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372" name="Freeform 135"/>
            <p:cNvSpPr>
              <a:spLocks noChangeAspect="1"/>
            </p:cNvSpPr>
            <p:nvPr/>
          </p:nvSpPr>
          <p:spPr bwMode="auto">
            <a:xfrm>
              <a:off x="4323" y="2860"/>
              <a:ext cx="48" cy="53"/>
            </a:xfrm>
            <a:custGeom>
              <a:avLst/>
              <a:gdLst>
                <a:gd name="T0" fmla="*/ 0 w 55"/>
                <a:gd name="T1" fmla="*/ 0 h 69"/>
                <a:gd name="T2" fmla="*/ 39 w 55"/>
                <a:gd name="T3" fmla="*/ 0 h 69"/>
                <a:gd name="T4" fmla="*/ 39 w 55"/>
                <a:gd name="T5" fmla="*/ 2 h 69"/>
                <a:gd name="T6" fmla="*/ 39 w 55"/>
                <a:gd name="T7" fmla="*/ 2 h 69"/>
                <a:gd name="T8" fmla="*/ 39 w 55"/>
                <a:gd name="T9" fmla="*/ 2 h 69"/>
                <a:gd name="T10" fmla="*/ 39 w 55"/>
                <a:gd name="T11" fmla="*/ 2 h 69"/>
                <a:gd name="T12" fmla="*/ 39 w 55"/>
                <a:gd name="T13" fmla="*/ 2 h 69"/>
                <a:gd name="T14" fmla="*/ 39 w 55"/>
                <a:gd name="T15" fmla="*/ 2 h 69"/>
                <a:gd name="T16" fmla="*/ 0 w 55"/>
                <a:gd name="T17" fmla="*/ 0 h 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5"/>
                <a:gd name="T28" fmla="*/ 0 h 69"/>
                <a:gd name="T29" fmla="*/ 55 w 55"/>
                <a:gd name="T30" fmla="*/ 69 h 6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5" h="69">
                  <a:moveTo>
                    <a:pt x="0" y="0"/>
                  </a:moveTo>
                  <a:lnTo>
                    <a:pt x="10" y="0"/>
                  </a:lnTo>
                  <a:lnTo>
                    <a:pt x="13" y="13"/>
                  </a:lnTo>
                  <a:lnTo>
                    <a:pt x="27" y="5"/>
                  </a:lnTo>
                  <a:lnTo>
                    <a:pt x="45" y="21"/>
                  </a:lnTo>
                  <a:lnTo>
                    <a:pt x="54" y="68"/>
                  </a:lnTo>
                  <a:lnTo>
                    <a:pt x="53" y="68"/>
                  </a:lnTo>
                  <a:lnTo>
                    <a:pt x="16" y="48"/>
                  </a:lnTo>
                  <a:lnTo>
                    <a:pt x="0" y="0"/>
                  </a:lnTo>
                </a:path>
              </a:pathLst>
            </a:custGeom>
            <a:solidFill>
              <a:srgbClr val="85A3FF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373" name="Freeform 136"/>
            <p:cNvSpPr>
              <a:spLocks noChangeAspect="1"/>
            </p:cNvSpPr>
            <p:nvPr/>
          </p:nvSpPr>
          <p:spPr bwMode="auto">
            <a:xfrm>
              <a:off x="4444" y="2855"/>
              <a:ext cx="128" cy="66"/>
            </a:xfrm>
            <a:custGeom>
              <a:avLst/>
              <a:gdLst>
                <a:gd name="T0" fmla="*/ 0 w 139"/>
                <a:gd name="T1" fmla="*/ 2 h 83"/>
                <a:gd name="T2" fmla="*/ 43801 w 139"/>
                <a:gd name="T3" fmla="*/ 2 h 83"/>
                <a:gd name="T4" fmla="*/ 43801 w 139"/>
                <a:gd name="T5" fmla="*/ 2 h 83"/>
                <a:gd name="T6" fmla="*/ 43801 w 139"/>
                <a:gd name="T7" fmla="*/ 2 h 83"/>
                <a:gd name="T8" fmla="*/ 43801 w 139"/>
                <a:gd name="T9" fmla="*/ 2 h 83"/>
                <a:gd name="T10" fmla="*/ 43801 w 139"/>
                <a:gd name="T11" fmla="*/ 2 h 83"/>
                <a:gd name="T12" fmla="*/ 43801 w 139"/>
                <a:gd name="T13" fmla="*/ 2 h 83"/>
                <a:gd name="T14" fmla="*/ 43801 w 139"/>
                <a:gd name="T15" fmla="*/ 2 h 83"/>
                <a:gd name="T16" fmla="*/ 43801 w 139"/>
                <a:gd name="T17" fmla="*/ 0 h 83"/>
                <a:gd name="T18" fmla="*/ 43801 w 139"/>
                <a:gd name="T19" fmla="*/ 2 h 83"/>
                <a:gd name="T20" fmla="*/ 43801 w 139"/>
                <a:gd name="T21" fmla="*/ 2 h 83"/>
                <a:gd name="T22" fmla="*/ 43801 w 139"/>
                <a:gd name="T23" fmla="*/ 2 h 83"/>
                <a:gd name="T24" fmla="*/ 43801 w 139"/>
                <a:gd name="T25" fmla="*/ 2 h 83"/>
                <a:gd name="T26" fmla="*/ 43801 w 139"/>
                <a:gd name="T27" fmla="*/ 2 h 83"/>
                <a:gd name="T28" fmla="*/ 43801 w 139"/>
                <a:gd name="T29" fmla="*/ 2 h 83"/>
                <a:gd name="T30" fmla="*/ 0 w 139"/>
                <a:gd name="T31" fmla="*/ 2 h 8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9"/>
                <a:gd name="T49" fmla="*/ 0 h 83"/>
                <a:gd name="T50" fmla="*/ 139 w 139"/>
                <a:gd name="T51" fmla="*/ 83 h 8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9" h="83">
                  <a:moveTo>
                    <a:pt x="0" y="72"/>
                  </a:moveTo>
                  <a:lnTo>
                    <a:pt x="12" y="82"/>
                  </a:lnTo>
                  <a:lnTo>
                    <a:pt x="56" y="78"/>
                  </a:lnTo>
                  <a:lnTo>
                    <a:pt x="70" y="73"/>
                  </a:lnTo>
                  <a:lnTo>
                    <a:pt x="89" y="36"/>
                  </a:lnTo>
                  <a:lnTo>
                    <a:pt x="114" y="37"/>
                  </a:lnTo>
                  <a:lnTo>
                    <a:pt x="138" y="25"/>
                  </a:lnTo>
                  <a:lnTo>
                    <a:pt x="115" y="14"/>
                  </a:lnTo>
                  <a:lnTo>
                    <a:pt x="107" y="0"/>
                  </a:lnTo>
                  <a:lnTo>
                    <a:pt x="80" y="26"/>
                  </a:lnTo>
                  <a:lnTo>
                    <a:pt x="71" y="40"/>
                  </a:lnTo>
                  <a:lnTo>
                    <a:pt x="62" y="32"/>
                  </a:lnTo>
                  <a:lnTo>
                    <a:pt x="45" y="52"/>
                  </a:lnTo>
                  <a:lnTo>
                    <a:pt x="27" y="55"/>
                  </a:lnTo>
                  <a:lnTo>
                    <a:pt x="21" y="73"/>
                  </a:lnTo>
                  <a:lnTo>
                    <a:pt x="0" y="72"/>
                  </a:lnTo>
                </a:path>
              </a:pathLst>
            </a:custGeom>
            <a:solidFill>
              <a:srgbClr val="7D9DFF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374" name="Freeform 137"/>
            <p:cNvSpPr>
              <a:spLocks noChangeAspect="1"/>
            </p:cNvSpPr>
            <p:nvPr/>
          </p:nvSpPr>
          <p:spPr bwMode="auto">
            <a:xfrm>
              <a:off x="2836" y="2660"/>
              <a:ext cx="218" cy="163"/>
            </a:xfrm>
            <a:custGeom>
              <a:avLst/>
              <a:gdLst>
                <a:gd name="T0" fmla="*/ 0 w 235"/>
                <a:gd name="T1" fmla="*/ 2 h 207"/>
                <a:gd name="T2" fmla="*/ 114773 w 235"/>
                <a:gd name="T3" fmla="*/ 2 h 207"/>
                <a:gd name="T4" fmla="*/ 114773 w 235"/>
                <a:gd name="T5" fmla="*/ 2 h 207"/>
                <a:gd name="T6" fmla="*/ 114773 w 235"/>
                <a:gd name="T7" fmla="*/ 2 h 207"/>
                <a:gd name="T8" fmla="*/ 114773 w 235"/>
                <a:gd name="T9" fmla="*/ 0 h 207"/>
                <a:gd name="T10" fmla="*/ 114773 w 235"/>
                <a:gd name="T11" fmla="*/ 0 h 207"/>
                <a:gd name="T12" fmla="*/ 114773 w 235"/>
                <a:gd name="T13" fmla="*/ 2 h 207"/>
                <a:gd name="T14" fmla="*/ 114773 w 235"/>
                <a:gd name="T15" fmla="*/ 2 h 207"/>
                <a:gd name="T16" fmla="*/ 114773 w 235"/>
                <a:gd name="T17" fmla="*/ 2 h 207"/>
                <a:gd name="T18" fmla="*/ 114773 w 235"/>
                <a:gd name="T19" fmla="*/ 2 h 207"/>
                <a:gd name="T20" fmla="*/ 114773 w 235"/>
                <a:gd name="T21" fmla="*/ 2 h 207"/>
                <a:gd name="T22" fmla="*/ 114773 w 235"/>
                <a:gd name="T23" fmla="*/ 2 h 207"/>
                <a:gd name="T24" fmla="*/ 114773 w 235"/>
                <a:gd name="T25" fmla="*/ 2 h 207"/>
                <a:gd name="T26" fmla="*/ 114773 w 235"/>
                <a:gd name="T27" fmla="*/ 2 h 207"/>
                <a:gd name="T28" fmla="*/ 114773 w 235"/>
                <a:gd name="T29" fmla="*/ 2 h 207"/>
                <a:gd name="T30" fmla="*/ 114773 w 235"/>
                <a:gd name="T31" fmla="*/ 2 h 207"/>
                <a:gd name="T32" fmla="*/ 114773 w 235"/>
                <a:gd name="T33" fmla="*/ 2 h 207"/>
                <a:gd name="T34" fmla="*/ 114773 w 235"/>
                <a:gd name="T35" fmla="*/ 2 h 207"/>
                <a:gd name="T36" fmla="*/ 114773 w 235"/>
                <a:gd name="T37" fmla="*/ 2 h 207"/>
                <a:gd name="T38" fmla="*/ 0 w 235"/>
                <a:gd name="T39" fmla="*/ 2 h 20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35"/>
                <a:gd name="T61" fmla="*/ 0 h 207"/>
                <a:gd name="T62" fmla="*/ 235 w 235"/>
                <a:gd name="T63" fmla="*/ 207 h 20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35" h="207">
                  <a:moveTo>
                    <a:pt x="0" y="143"/>
                  </a:moveTo>
                  <a:lnTo>
                    <a:pt x="10" y="128"/>
                  </a:lnTo>
                  <a:lnTo>
                    <a:pt x="22" y="138"/>
                  </a:lnTo>
                  <a:lnTo>
                    <a:pt x="94" y="133"/>
                  </a:lnTo>
                  <a:lnTo>
                    <a:pt x="79" y="0"/>
                  </a:lnTo>
                  <a:lnTo>
                    <a:pt x="104" y="0"/>
                  </a:lnTo>
                  <a:lnTo>
                    <a:pt x="221" y="72"/>
                  </a:lnTo>
                  <a:lnTo>
                    <a:pt x="222" y="85"/>
                  </a:lnTo>
                  <a:lnTo>
                    <a:pt x="233" y="83"/>
                  </a:lnTo>
                  <a:lnTo>
                    <a:pt x="234" y="126"/>
                  </a:lnTo>
                  <a:lnTo>
                    <a:pt x="224" y="135"/>
                  </a:lnTo>
                  <a:lnTo>
                    <a:pt x="177" y="140"/>
                  </a:lnTo>
                  <a:lnTo>
                    <a:pt x="117" y="165"/>
                  </a:lnTo>
                  <a:lnTo>
                    <a:pt x="100" y="204"/>
                  </a:lnTo>
                  <a:lnTo>
                    <a:pt x="85" y="199"/>
                  </a:lnTo>
                  <a:lnTo>
                    <a:pt x="59" y="206"/>
                  </a:lnTo>
                  <a:lnTo>
                    <a:pt x="44" y="174"/>
                  </a:lnTo>
                  <a:lnTo>
                    <a:pt x="21" y="182"/>
                  </a:lnTo>
                  <a:lnTo>
                    <a:pt x="11" y="175"/>
                  </a:lnTo>
                  <a:lnTo>
                    <a:pt x="0" y="143"/>
                  </a:lnTo>
                </a:path>
              </a:pathLst>
            </a:custGeom>
            <a:solidFill>
              <a:srgbClr val="DDDDDD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375" name="Freeform 138"/>
            <p:cNvSpPr>
              <a:spLocks noChangeAspect="1"/>
            </p:cNvSpPr>
            <p:nvPr/>
          </p:nvSpPr>
          <p:spPr bwMode="auto">
            <a:xfrm>
              <a:off x="2770" y="2635"/>
              <a:ext cx="162" cy="136"/>
            </a:xfrm>
            <a:custGeom>
              <a:avLst/>
              <a:gdLst>
                <a:gd name="T0" fmla="*/ 0 w 175"/>
                <a:gd name="T1" fmla="*/ 2 h 177"/>
                <a:gd name="T2" fmla="*/ 87177 w 175"/>
                <a:gd name="T3" fmla="*/ 2 h 177"/>
                <a:gd name="T4" fmla="*/ 87177 w 175"/>
                <a:gd name="T5" fmla="*/ 2 h 177"/>
                <a:gd name="T6" fmla="*/ 87177 w 175"/>
                <a:gd name="T7" fmla="*/ 2 h 177"/>
                <a:gd name="T8" fmla="*/ 87177 w 175"/>
                <a:gd name="T9" fmla="*/ 2 h 177"/>
                <a:gd name="T10" fmla="*/ 87177 w 175"/>
                <a:gd name="T11" fmla="*/ 2 h 177"/>
                <a:gd name="T12" fmla="*/ 87177 w 175"/>
                <a:gd name="T13" fmla="*/ 2 h 177"/>
                <a:gd name="T14" fmla="*/ 87177 w 175"/>
                <a:gd name="T15" fmla="*/ 2 h 177"/>
                <a:gd name="T16" fmla="*/ 87177 w 175"/>
                <a:gd name="T17" fmla="*/ 2 h 177"/>
                <a:gd name="T18" fmla="*/ 87177 w 175"/>
                <a:gd name="T19" fmla="*/ 2 h 177"/>
                <a:gd name="T20" fmla="*/ 87177 w 175"/>
                <a:gd name="T21" fmla="*/ 2 h 177"/>
                <a:gd name="T22" fmla="*/ 87177 w 175"/>
                <a:gd name="T23" fmla="*/ 0 h 177"/>
                <a:gd name="T24" fmla="*/ 87177 w 175"/>
                <a:gd name="T25" fmla="*/ 2 h 177"/>
                <a:gd name="T26" fmla="*/ 87177 w 175"/>
                <a:gd name="T27" fmla="*/ 2 h 177"/>
                <a:gd name="T28" fmla="*/ 87177 w 175"/>
                <a:gd name="T29" fmla="*/ 2 h 177"/>
                <a:gd name="T30" fmla="*/ 87177 w 175"/>
                <a:gd name="T31" fmla="*/ 2 h 177"/>
                <a:gd name="T32" fmla="*/ 87177 w 175"/>
                <a:gd name="T33" fmla="*/ 2 h 177"/>
                <a:gd name="T34" fmla="*/ 0 w 175"/>
                <a:gd name="T35" fmla="*/ 2 h 17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5"/>
                <a:gd name="T55" fmla="*/ 0 h 177"/>
                <a:gd name="T56" fmla="*/ 175 w 175"/>
                <a:gd name="T57" fmla="*/ 177 h 17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5" h="177">
                  <a:moveTo>
                    <a:pt x="0" y="88"/>
                  </a:moveTo>
                  <a:lnTo>
                    <a:pt x="11" y="98"/>
                  </a:lnTo>
                  <a:lnTo>
                    <a:pt x="14" y="125"/>
                  </a:lnTo>
                  <a:lnTo>
                    <a:pt x="5" y="158"/>
                  </a:lnTo>
                  <a:lnTo>
                    <a:pt x="37" y="151"/>
                  </a:lnTo>
                  <a:lnTo>
                    <a:pt x="70" y="176"/>
                  </a:lnTo>
                  <a:lnTo>
                    <a:pt x="80" y="161"/>
                  </a:lnTo>
                  <a:lnTo>
                    <a:pt x="92" y="171"/>
                  </a:lnTo>
                  <a:lnTo>
                    <a:pt x="164" y="166"/>
                  </a:lnTo>
                  <a:lnTo>
                    <a:pt x="149" y="33"/>
                  </a:lnTo>
                  <a:lnTo>
                    <a:pt x="174" y="33"/>
                  </a:lnTo>
                  <a:lnTo>
                    <a:pt x="122" y="0"/>
                  </a:lnTo>
                  <a:lnTo>
                    <a:pt x="120" y="18"/>
                  </a:lnTo>
                  <a:lnTo>
                    <a:pt x="74" y="16"/>
                  </a:lnTo>
                  <a:lnTo>
                    <a:pt x="73" y="54"/>
                  </a:lnTo>
                  <a:lnTo>
                    <a:pt x="57" y="60"/>
                  </a:lnTo>
                  <a:lnTo>
                    <a:pt x="58" y="83"/>
                  </a:lnTo>
                  <a:lnTo>
                    <a:pt x="0" y="88"/>
                  </a:lnTo>
                </a:path>
              </a:pathLst>
            </a:custGeom>
            <a:solidFill>
              <a:srgbClr val="DDDDDD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376" name="Freeform 139"/>
            <p:cNvSpPr>
              <a:spLocks noChangeAspect="1"/>
            </p:cNvSpPr>
            <p:nvPr/>
          </p:nvSpPr>
          <p:spPr bwMode="auto">
            <a:xfrm>
              <a:off x="1445" y="2571"/>
              <a:ext cx="404" cy="203"/>
            </a:xfrm>
            <a:custGeom>
              <a:avLst/>
              <a:gdLst>
                <a:gd name="T0" fmla="*/ 0 w 436"/>
                <a:gd name="T1" fmla="*/ 2 h 261"/>
                <a:gd name="T2" fmla="*/ 98890 w 436"/>
                <a:gd name="T3" fmla="*/ 2 h 261"/>
                <a:gd name="T4" fmla="*/ 98890 w 436"/>
                <a:gd name="T5" fmla="*/ 2 h 261"/>
                <a:gd name="T6" fmla="*/ 98890 w 436"/>
                <a:gd name="T7" fmla="*/ 2 h 261"/>
                <a:gd name="T8" fmla="*/ 98890 w 436"/>
                <a:gd name="T9" fmla="*/ 2 h 261"/>
                <a:gd name="T10" fmla="*/ 98890 w 436"/>
                <a:gd name="T11" fmla="*/ 2 h 261"/>
                <a:gd name="T12" fmla="*/ 98890 w 436"/>
                <a:gd name="T13" fmla="*/ 2 h 261"/>
                <a:gd name="T14" fmla="*/ 98890 w 436"/>
                <a:gd name="T15" fmla="*/ 2 h 261"/>
                <a:gd name="T16" fmla="*/ 98890 w 436"/>
                <a:gd name="T17" fmla="*/ 2 h 261"/>
                <a:gd name="T18" fmla="*/ 98890 w 436"/>
                <a:gd name="T19" fmla="*/ 2 h 261"/>
                <a:gd name="T20" fmla="*/ 98890 w 436"/>
                <a:gd name="T21" fmla="*/ 2 h 261"/>
                <a:gd name="T22" fmla="*/ 98890 w 436"/>
                <a:gd name="T23" fmla="*/ 2 h 261"/>
                <a:gd name="T24" fmla="*/ 98890 w 436"/>
                <a:gd name="T25" fmla="*/ 2 h 261"/>
                <a:gd name="T26" fmla="*/ 98890 w 436"/>
                <a:gd name="T27" fmla="*/ 2 h 261"/>
                <a:gd name="T28" fmla="*/ 98890 w 436"/>
                <a:gd name="T29" fmla="*/ 2 h 261"/>
                <a:gd name="T30" fmla="*/ 98890 w 436"/>
                <a:gd name="T31" fmla="*/ 2 h 261"/>
                <a:gd name="T32" fmla="*/ 98890 w 436"/>
                <a:gd name="T33" fmla="*/ 2 h 261"/>
                <a:gd name="T34" fmla="*/ 98890 w 436"/>
                <a:gd name="T35" fmla="*/ 2 h 261"/>
                <a:gd name="T36" fmla="*/ 98890 w 436"/>
                <a:gd name="T37" fmla="*/ 2 h 261"/>
                <a:gd name="T38" fmla="*/ 98890 w 436"/>
                <a:gd name="T39" fmla="*/ 2 h 261"/>
                <a:gd name="T40" fmla="*/ 98890 w 436"/>
                <a:gd name="T41" fmla="*/ 2 h 261"/>
                <a:gd name="T42" fmla="*/ 98890 w 436"/>
                <a:gd name="T43" fmla="*/ 2 h 261"/>
                <a:gd name="T44" fmla="*/ 98890 w 436"/>
                <a:gd name="T45" fmla="*/ 2 h 261"/>
                <a:gd name="T46" fmla="*/ 98890 w 436"/>
                <a:gd name="T47" fmla="*/ 2 h 261"/>
                <a:gd name="T48" fmla="*/ 98890 w 436"/>
                <a:gd name="T49" fmla="*/ 2 h 261"/>
                <a:gd name="T50" fmla="*/ 98890 w 436"/>
                <a:gd name="T51" fmla="*/ 2 h 261"/>
                <a:gd name="T52" fmla="*/ 98890 w 436"/>
                <a:gd name="T53" fmla="*/ 2 h 261"/>
                <a:gd name="T54" fmla="*/ 98890 w 436"/>
                <a:gd name="T55" fmla="*/ 2 h 261"/>
                <a:gd name="T56" fmla="*/ 98890 w 436"/>
                <a:gd name="T57" fmla="*/ 2 h 261"/>
                <a:gd name="T58" fmla="*/ 98890 w 436"/>
                <a:gd name="T59" fmla="*/ 2 h 261"/>
                <a:gd name="T60" fmla="*/ 98890 w 436"/>
                <a:gd name="T61" fmla="*/ 2 h 261"/>
                <a:gd name="T62" fmla="*/ 98890 w 436"/>
                <a:gd name="T63" fmla="*/ 2 h 261"/>
                <a:gd name="T64" fmla="*/ 98890 w 436"/>
                <a:gd name="T65" fmla="*/ 2 h 261"/>
                <a:gd name="T66" fmla="*/ 98890 w 436"/>
                <a:gd name="T67" fmla="*/ 2 h 261"/>
                <a:gd name="T68" fmla="*/ 98890 w 436"/>
                <a:gd name="T69" fmla="*/ 2 h 261"/>
                <a:gd name="T70" fmla="*/ 98890 w 436"/>
                <a:gd name="T71" fmla="*/ 2 h 261"/>
                <a:gd name="T72" fmla="*/ 98890 w 436"/>
                <a:gd name="T73" fmla="*/ 2 h 261"/>
                <a:gd name="T74" fmla="*/ 98890 w 436"/>
                <a:gd name="T75" fmla="*/ 2 h 261"/>
                <a:gd name="T76" fmla="*/ 98890 w 436"/>
                <a:gd name="T77" fmla="*/ 2 h 261"/>
                <a:gd name="T78" fmla="*/ 98890 w 436"/>
                <a:gd name="T79" fmla="*/ 2 h 261"/>
                <a:gd name="T80" fmla="*/ 98890 w 436"/>
                <a:gd name="T81" fmla="*/ 2 h 261"/>
                <a:gd name="T82" fmla="*/ 98890 w 436"/>
                <a:gd name="T83" fmla="*/ 2 h 261"/>
                <a:gd name="T84" fmla="*/ 98890 w 436"/>
                <a:gd name="T85" fmla="*/ 2 h 261"/>
                <a:gd name="T86" fmla="*/ 98890 w 436"/>
                <a:gd name="T87" fmla="*/ 2 h 261"/>
                <a:gd name="T88" fmla="*/ 98890 w 436"/>
                <a:gd name="T89" fmla="*/ 0 h 261"/>
                <a:gd name="T90" fmla="*/ 0 w 436"/>
                <a:gd name="T91" fmla="*/ 2 h 26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36"/>
                <a:gd name="T139" fmla="*/ 0 h 261"/>
                <a:gd name="T140" fmla="*/ 436 w 436"/>
                <a:gd name="T141" fmla="*/ 261 h 26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36" h="261">
                  <a:moveTo>
                    <a:pt x="0" y="3"/>
                  </a:moveTo>
                  <a:lnTo>
                    <a:pt x="20" y="43"/>
                  </a:lnTo>
                  <a:lnTo>
                    <a:pt x="45" y="62"/>
                  </a:lnTo>
                  <a:lnTo>
                    <a:pt x="43" y="73"/>
                  </a:lnTo>
                  <a:lnTo>
                    <a:pt x="30" y="75"/>
                  </a:lnTo>
                  <a:lnTo>
                    <a:pt x="58" y="84"/>
                  </a:lnTo>
                  <a:lnTo>
                    <a:pt x="73" y="103"/>
                  </a:lnTo>
                  <a:lnTo>
                    <a:pt x="71" y="118"/>
                  </a:lnTo>
                  <a:lnTo>
                    <a:pt x="103" y="143"/>
                  </a:lnTo>
                  <a:lnTo>
                    <a:pt x="110" y="135"/>
                  </a:lnTo>
                  <a:lnTo>
                    <a:pt x="36" y="37"/>
                  </a:lnTo>
                  <a:lnTo>
                    <a:pt x="32" y="10"/>
                  </a:lnTo>
                  <a:lnTo>
                    <a:pt x="48" y="17"/>
                  </a:lnTo>
                  <a:lnTo>
                    <a:pt x="75" y="60"/>
                  </a:lnTo>
                  <a:lnTo>
                    <a:pt x="114" y="92"/>
                  </a:lnTo>
                  <a:lnTo>
                    <a:pt x="112" y="104"/>
                  </a:lnTo>
                  <a:lnTo>
                    <a:pt x="166" y="148"/>
                  </a:lnTo>
                  <a:lnTo>
                    <a:pt x="172" y="167"/>
                  </a:lnTo>
                  <a:lnTo>
                    <a:pt x="166" y="179"/>
                  </a:lnTo>
                  <a:lnTo>
                    <a:pt x="179" y="196"/>
                  </a:lnTo>
                  <a:lnTo>
                    <a:pt x="281" y="241"/>
                  </a:lnTo>
                  <a:lnTo>
                    <a:pt x="327" y="238"/>
                  </a:lnTo>
                  <a:lnTo>
                    <a:pt x="356" y="260"/>
                  </a:lnTo>
                  <a:lnTo>
                    <a:pt x="368" y="239"/>
                  </a:lnTo>
                  <a:lnTo>
                    <a:pt x="383" y="238"/>
                  </a:lnTo>
                  <a:lnTo>
                    <a:pt x="368" y="220"/>
                  </a:lnTo>
                  <a:lnTo>
                    <a:pt x="401" y="213"/>
                  </a:lnTo>
                  <a:lnTo>
                    <a:pt x="413" y="205"/>
                  </a:lnTo>
                  <a:lnTo>
                    <a:pt x="417" y="200"/>
                  </a:lnTo>
                  <a:lnTo>
                    <a:pt x="420" y="210"/>
                  </a:lnTo>
                  <a:lnTo>
                    <a:pt x="435" y="167"/>
                  </a:lnTo>
                  <a:lnTo>
                    <a:pt x="416" y="160"/>
                  </a:lnTo>
                  <a:lnTo>
                    <a:pt x="384" y="167"/>
                  </a:lnTo>
                  <a:lnTo>
                    <a:pt x="366" y="205"/>
                  </a:lnTo>
                  <a:lnTo>
                    <a:pt x="324" y="209"/>
                  </a:lnTo>
                  <a:lnTo>
                    <a:pt x="307" y="199"/>
                  </a:lnTo>
                  <a:lnTo>
                    <a:pt x="279" y="153"/>
                  </a:lnTo>
                  <a:lnTo>
                    <a:pt x="278" y="118"/>
                  </a:lnTo>
                  <a:lnTo>
                    <a:pt x="287" y="100"/>
                  </a:lnTo>
                  <a:lnTo>
                    <a:pt x="259" y="91"/>
                  </a:lnTo>
                  <a:lnTo>
                    <a:pt x="223" y="43"/>
                  </a:lnTo>
                  <a:lnTo>
                    <a:pt x="193" y="53"/>
                  </a:lnTo>
                  <a:lnTo>
                    <a:pt x="153" y="13"/>
                  </a:lnTo>
                  <a:lnTo>
                    <a:pt x="87" y="21"/>
                  </a:lnTo>
                  <a:lnTo>
                    <a:pt x="33" y="0"/>
                  </a:lnTo>
                  <a:lnTo>
                    <a:pt x="0" y="3"/>
                  </a:lnTo>
                </a:path>
              </a:pathLst>
            </a:custGeom>
            <a:solidFill>
              <a:srgbClr val="FFC000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377" name="Freeform 140"/>
            <p:cNvSpPr>
              <a:spLocks noChangeAspect="1"/>
            </p:cNvSpPr>
            <p:nvPr/>
          </p:nvSpPr>
          <p:spPr bwMode="auto">
            <a:xfrm>
              <a:off x="4157" y="2320"/>
              <a:ext cx="420" cy="142"/>
            </a:xfrm>
            <a:custGeom>
              <a:avLst/>
              <a:gdLst>
                <a:gd name="T0" fmla="*/ 0 w 458"/>
                <a:gd name="T1" fmla="*/ 2 h 182"/>
                <a:gd name="T2" fmla="*/ 25363 w 458"/>
                <a:gd name="T3" fmla="*/ 2 h 182"/>
                <a:gd name="T4" fmla="*/ 25363 w 458"/>
                <a:gd name="T5" fmla="*/ 2 h 182"/>
                <a:gd name="T6" fmla="*/ 25363 w 458"/>
                <a:gd name="T7" fmla="*/ 2 h 182"/>
                <a:gd name="T8" fmla="*/ 25363 w 458"/>
                <a:gd name="T9" fmla="*/ 2 h 182"/>
                <a:gd name="T10" fmla="*/ 25363 w 458"/>
                <a:gd name="T11" fmla="*/ 2 h 182"/>
                <a:gd name="T12" fmla="*/ 25363 w 458"/>
                <a:gd name="T13" fmla="*/ 2 h 182"/>
                <a:gd name="T14" fmla="*/ 25363 w 458"/>
                <a:gd name="T15" fmla="*/ 2 h 182"/>
                <a:gd name="T16" fmla="*/ 25363 w 458"/>
                <a:gd name="T17" fmla="*/ 2 h 182"/>
                <a:gd name="T18" fmla="*/ 25363 w 458"/>
                <a:gd name="T19" fmla="*/ 2 h 182"/>
                <a:gd name="T20" fmla="*/ 25363 w 458"/>
                <a:gd name="T21" fmla="*/ 2 h 182"/>
                <a:gd name="T22" fmla="*/ 25363 w 458"/>
                <a:gd name="T23" fmla="*/ 2 h 182"/>
                <a:gd name="T24" fmla="*/ 25363 w 458"/>
                <a:gd name="T25" fmla="*/ 2 h 182"/>
                <a:gd name="T26" fmla="*/ 25363 w 458"/>
                <a:gd name="T27" fmla="*/ 2 h 182"/>
                <a:gd name="T28" fmla="*/ 25363 w 458"/>
                <a:gd name="T29" fmla="*/ 2 h 182"/>
                <a:gd name="T30" fmla="*/ 25363 w 458"/>
                <a:gd name="T31" fmla="*/ 2 h 182"/>
                <a:gd name="T32" fmla="*/ 25363 w 458"/>
                <a:gd name="T33" fmla="*/ 2 h 182"/>
                <a:gd name="T34" fmla="*/ 25363 w 458"/>
                <a:gd name="T35" fmla="*/ 2 h 182"/>
                <a:gd name="T36" fmla="*/ 25363 w 458"/>
                <a:gd name="T37" fmla="*/ 2 h 182"/>
                <a:gd name="T38" fmla="*/ 25363 w 458"/>
                <a:gd name="T39" fmla="*/ 2 h 182"/>
                <a:gd name="T40" fmla="*/ 25363 w 458"/>
                <a:gd name="T41" fmla="*/ 2 h 182"/>
                <a:gd name="T42" fmla="*/ 25363 w 458"/>
                <a:gd name="T43" fmla="*/ 2 h 182"/>
                <a:gd name="T44" fmla="*/ 25363 w 458"/>
                <a:gd name="T45" fmla="*/ 2 h 182"/>
                <a:gd name="T46" fmla="*/ 25363 w 458"/>
                <a:gd name="T47" fmla="*/ 0 h 182"/>
                <a:gd name="T48" fmla="*/ 25363 w 458"/>
                <a:gd name="T49" fmla="*/ 2 h 182"/>
                <a:gd name="T50" fmla="*/ 25363 w 458"/>
                <a:gd name="T51" fmla="*/ 2 h 182"/>
                <a:gd name="T52" fmla="*/ 25363 w 458"/>
                <a:gd name="T53" fmla="*/ 2 h 182"/>
                <a:gd name="T54" fmla="*/ 0 w 458"/>
                <a:gd name="T55" fmla="*/ 2 h 18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58"/>
                <a:gd name="T85" fmla="*/ 0 h 182"/>
                <a:gd name="T86" fmla="*/ 458 w 458"/>
                <a:gd name="T87" fmla="*/ 182 h 18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58" h="182">
                  <a:moveTo>
                    <a:pt x="0" y="57"/>
                  </a:moveTo>
                  <a:lnTo>
                    <a:pt x="15" y="75"/>
                  </a:lnTo>
                  <a:lnTo>
                    <a:pt x="35" y="81"/>
                  </a:lnTo>
                  <a:lnTo>
                    <a:pt x="44" y="121"/>
                  </a:lnTo>
                  <a:lnTo>
                    <a:pt x="107" y="136"/>
                  </a:lnTo>
                  <a:lnTo>
                    <a:pt x="134" y="162"/>
                  </a:lnTo>
                  <a:lnTo>
                    <a:pt x="186" y="161"/>
                  </a:lnTo>
                  <a:lnTo>
                    <a:pt x="245" y="181"/>
                  </a:lnTo>
                  <a:lnTo>
                    <a:pt x="324" y="162"/>
                  </a:lnTo>
                  <a:lnTo>
                    <a:pt x="348" y="147"/>
                  </a:lnTo>
                  <a:lnTo>
                    <a:pt x="348" y="126"/>
                  </a:lnTo>
                  <a:lnTo>
                    <a:pt x="371" y="129"/>
                  </a:lnTo>
                  <a:lnTo>
                    <a:pt x="419" y="98"/>
                  </a:lnTo>
                  <a:lnTo>
                    <a:pt x="457" y="96"/>
                  </a:lnTo>
                  <a:lnTo>
                    <a:pt x="438" y="74"/>
                  </a:lnTo>
                  <a:lnTo>
                    <a:pt x="402" y="80"/>
                  </a:lnTo>
                  <a:lnTo>
                    <a:pt x="401" y="53"/>
                  </a:lnTo>
                  <a:lnTo>
                    <a:pt x="411" y="40"/>
                  </a:lnTo>
                  <a:lnTo>
                    <a:pt x="385" y="36"/>
                  </a:lnTo>
                  <a:lnTo>
                    <a:pt x="316" y="52"/>
                  </a:lnTo>
                  <a:lnTo>
                    <a:pt x="257" y="29"/>
                  </a:lnTo>
                  <a:lnTo>
                    <a:pt x="218" y="32"/>
                  </a:lnTo>
                  <a:lnTo>
                    <a:pt x="204" y="13"/>
                  </a:lnTo>
                  <a:lnTo>
                    <a:pt x="166" y="0"/>
                  </a:lnTo>
                  <a:lnTo>
                    <a:pt x="145" y="14"/>
                  </a:lnTo>
                  <a:lnTo>
                    <a:pt x="144" y="39"/>
                  </a:lnTo>
                  <a:lnTo>
                    <a:pt x="58" y="28"/>
                  </a:lnTo>
                  <a:lnTo>
                    <a:pt x="0" y="57"/>
                  </a:lnTo>
                </a:path>
              </a:pathLst>
            </a:custGeom>
            <a:solidFill>
              <a:srgbClr val="7D9DFF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378" name="Freeform 141"/>
            <p:cNvSpPr>
              <a:spLocks noChangeAspect="1"/>
            </p:cNvSpPr>
            <p:nvPr/>
          </p:nvSpPr>
          <p:spPr bwMode="auto">
            <a:xfrm>
              <a:off x="2823" y="2536"/>
              <a:ext cx="157" cy="95"/>
            </a:xfrm>
            <a:custGeom>
              <a:avLst/>
              <a:gdLst>
                <a:gd name="T0" fmla="*/ 0 w 171"/>
                <a:gd name="T1" fmla="*/ 2 h 122"/>
                <a:gd name="T2" fmla="*/ 29668 w 171"/>
                <a:gd name="T3" fmla="*/ 2 h 122"/>
                <a:gd name="T4" fmla="*/ 29668 w 171"/>
                <a:gd name="T5" fmla="*/ 2 h 122"/>
                <a:gd name="T6" fmla="*/ 29668 w 171"/>
                <a:gd name="T7" fmla="*/ 2 h 122"/>
                <a:gd name="T8" fmla="*/ 29668 w 171"/>
                <a:gd name="T9" fmla="*/ 0 h 122"/>
                <a:gd name="T10" fmla="*/ 29668 w 171"/>
                <a:gd name="T11" fmla="*/ 2 h 122"/>
                <a:gd name="T12" fmla="*/ 29668 w 171"/>
                <a:gd name="T13" fmla="*/ 2 h 122"/>
                <a:gd name="T14" fmla="*/ 29668 w 171"/>
                <a:gd name="T15" fmla="*/ 2 h 122"/>
                <a:gd name="T16" fmla="*/ 29668 w 171"/>
                <a:gd name="T17" fmla="*/ 2 h 122"/>
                <a:gd name="T18" fmla="*/ 29668 w 171"/>
                <a:gd name="T19" fmla="*/ 2 h 122"/>
                <a:gd name="T20" fmla="*/ 29668 w 171"/>
                <a:gd name="T21" fmla="*/ 2 h 122"/>
                <a:gd name="T22" fmla="*/ 29668 w 171"/>
                <a:gd name="T23" fmla="*/ 2 h 122"/>
                <a:gd name="T24" fmla="*/ 0 w 171"/>
                <a:gd name="T25" fmla="*/ 2 h 1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1"/>
                <a:gd name="T40" fmla="*/ 0 h 122"/>
                <a:gd name="T41" fmla="*/ 171 w 171"/>
                <a:gd name="T42" fmla="*/ 122 h 1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1" h="122">
                  <a:moveTo>
                    <a:pt x="0" y="119"/>
                  </a:moveTo>
                  <a:lnTo>
                    <a:pt x="41" y="96"/>
                  </a:lnTo>
                  <a:lnTo>
                    <a:pt x="56" y="48"/>
                  </a:lnTo>
                  <a:lnTo>
                    <a:pt x="92" y="24"/>
                  </a:lnTo>
                  <a:lnTo>
                    <a:pt x="104" y="0"/>
                  </a:lnTo>
                  <a:lnTo>
                    <a:pt x="156" y="8"/>
                  </a:lnTo>
                  <a:lnTo>
                    <a:pt x="170" y="53"/>
                  </a:lnTo>
                  <a:lnTo>
                    <a:pt x="146" y="54"/>
                  </a:lnTo>
                  <a:lnTo>
                    <a:pt x="133" y="59"/>
                  </a:lnTo>
                  <a:lnTo>
                    <a:pt x="136" y="71"/>
                  </a:lnTo>
                  <a:lnTo>
                    <a:pt x="70" y="97"/>
                  </a:lnTo>
                  <a:lnTo>
                    <a:pt x="63" y="121"/>
                  </a:lnTo>
                  <a:lnTo>
                    <a:pt x="0" y="119"/>
                  </a:lnTo>
                </a:path>
              </a:pathLst>
            </a:custGeom>
            <a:solidFill>
              <a:srgbClr val="CCFFFF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379" name="Freeform 142"/>
            <p:cNvSpPr>
              <a:spLocks noChangeAspect="1"/>
            </p:cNvSpPr>
            <p:nvPr/>
          </p:nvSpPr>
          <p:spPr bwMode="auto">
            <a:xfrm>
              <a:off x="3394" y="3040"/>
              <a:ext cx="139" cy="179"/>
            </a:xfrm>
            <a:custGeom>
              <a:avLst/>
              <a:gdLst>
                <a:gd name="T0" fmla="*/ 0 w 153"/>
                <a:gd name="T1" fmla="*/ 2 h 229"/>
                <a:gd name="T2" fmla="*/ 7453 w 153"/>
                <a:gd name="T3" fmla="*/ 2 h 229"/>
                <a:gd name="T4" fmla="*/ 7453 w 153"/>
                <a:gd name="T5" fmla="*/ 2 h 229"/>
                <a:gd name="T6" fmla="*/ 7453 w 153"/>
                <a:gd name="T7" fmla="*/ 2 h 229"/>
                <a:gd name="T8" fmla="*/ 7453 w 153"/>
                <a:gd name="T9" fmla="*/ 2 h 229"/>
                <a:gd name="T10" fmla="*/ 7453 w 153"/>
                <a:gd name="T11" fmla="*/ 2 h 229"/>
                <a:gd name="T12" fmla="*/ 7453 w 153"/>
                <a:gd name="T13" fmla="*/ 2 h 229"/>
                <a:gd name="T14" fmla="*/ 7453 w 153"/>
                <a:gd name="T15" fmla="*/ 2 h 229"/>
                <a:gd name="T16" fmla="*/ 7453 w 153"/>
                <a:gd name="T17" fmla="*/ 2 h 229"/>
                <a:gd name="T18" fmla="*/ 7453 w 153"/>
                <a:gd name="T19" fmla="*/ 2 h 229"/>
                <a:gd name="T20" fmla="*/ 7453 w 153"/>
                <a:gd name="T21" fmla="*/ 2 h 229"/>
                <a:gd name="T22" fmla="*/ 7453 w 153"/>
                <a:gd name="T23" fmla="*/ 2 h 229"/>
                <a:gd name="T24" fmla="*/ 7453 w 153"/>
                <a:gd name="T25" fmla="*/ 2 h 229"/>
                <a:gd name="T26" fmla="*/ 7453 w 153"/>
                <a:gd name="T27" fmla="*/ 0 h 229"/>
                <a:gd name="T28" fmla="*/ 7453 w 153"/>
                <a:gd name="T29" fmla="*/ 2 h 229"/>
                <a:gd name="T30" fmla="*/ 7453 w 153"/>
                <a:gd name="T31" fmla="*/ 2 h 229"/>
                <a:gd name="T32" fmla="*/ 7453 w 153"/>
                <a:gd name="T33" fmla="*/ 2 h 229"/>
                <a:gd name="T34" fmla="*/ 7453 w 153"/>
                <a:gd name="T35" fmla="*/ 2 h 229"/>
                <a:gd name="T36" fmla="*/ 7453 w 153"/>
                <a:gd name="T37" fmla="*/ 2 h 229"/>
                <a:gd name="T38" fmla="*/ 7453 w 153"/>
                <a:gd name="T39" fmla="*/ 2 h 229"/>
                <a:gd name="T40" fmla="*/ 7453 w 153"/>
                <a:gd name="T41" fmla="*/ 2 h 229"/>
                <a:gd name="T42" fmla="*/ 7453 w 153"/>
                <a:gd name="T43" fmla="*/ 2 h 229"/>
                <a:gd name="T44" fmla="*/ 0 w 153"/>
                <a:gd name="T45" fmla="*/ 2 h 22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3"/>
                <a:gd name="T70" fmla="*/ 0 h 229"/>
                <a:gd name="T71" fmla="*/ 153 w 153"/>
                <a:gd name="T72" fmla="*/ 229 h 22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3" h="229">
                  <a:moveTo>
                    <a:pt x="0" y="64"/>
                  </a:moveTo>
                  <a:lnTo>
                    <a:pt x="5" y="71"/>
                  </a:lnTo>
                  <a:lnTo>
                    <a:pt x="40" y="82"/>
                  </a:lnTo>
                  <a:lnTo>
                    <a:pt x="44" y="96"/>
                  </a:lnTo>
                  <a:lnTo>
                    <a:pt x="41" y="132"/>
                  </a:lnTo>
                  <a:lnTo>
                    <a:pt x="22" y="169"/>
                  </a:lnTo>
                  <a:lnTo>
                    <a:pt x="28" y="214"/>
                  </a:lnTo>
                  <a:lnTo>
                    <a:pt x="30" y="228"/>
                  </a:lnTo>
                  <a:lnTo>
                    <a:pt x="41" y="228"/>
                  </a:lnTo>
                  <a:lnTo>
                    <a:pt x="41" y="213"/>
                  </a:lnTo>
                  <a:lnTo>
                    <a:pt x="79" y="192"/>
                  </a:lnTo>
                  <a:lnTo>
                    <a:pt x="68" y="132"/>
                  </a:lnTo>
                  <a:lnTo>
                    <a:pt x="151" y="71"/>
                  </a:lnTo>
                  <a:lnTo>
                    <a:pt x="152" y="0"/>
                  </a:lnTo>
                  <a:lnTo>
                    <a:pt x="130" y="13"/>
                  </a:lnTo>
                  <a:lnTo>
                    <a:pt x="73" y="16"/>
                  </a:lnTo>
                  <a:lnTo>
                    <a:pt x="72" y="42"/>
                  </a:lnTo>
                  <a:lnTo>
                    <a:pt x="87" y="62"/>
                  </a:lnTo>
                  <a:lnTo>
                    <a:pt x="78" y="92"/>
                  </a:lnTo>
                  <a:lnTo>
                    <a:pt x="63" y="76"/>
                  </a:lnTo>
                  <a:lnTo>
                    <a:pt x="65" y="56"/>
                  </a:lnTo>
                  <a:lnTo>
                    <a:pt x="47" y="50"/>
                  </a:lnTo>
                  <a:lnTo>
                    <a:pt x="0" y="64"/>
                  </a:lnTo>
                </a:path>
              </a:pathLst>
            </a:custGeom>
            <a:solidFill>
              <a:srgbClr val="DDDDDD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380" name="Freeform 143"/>
            <p:cNvSpPr>
              <a:spLocks noChangeAspect="1"/>
            </p:cNvSpPr>
            <p:nvPr/>
          </p:nvSpPr>
          <p:spPr bwMode="auto">
            <a:xfrm>
              <a:off x="3682" y="2662"/>
              <a:ext cx="103" cy="92"/>
            </a:xfrm>
            <a:custGeom>
              <a:avLst/>
              <a:gdLst>
                <a:gd name="T0" fmla="*/ 0 w 112"/>
                <a:gd name="T1" fmla="*/ 2 h 119"/>
                <a:gd name="T2" fmla="*/ 36816 w 112"/>
                <a:gd name="T3" fmla="*/ 2 h 119"/>
                <a:gd name="T4" fmla="*/ 36816 w 112"/>
                <a:gd name="T5" fmla="*/ 2 h 119"/>
                <a:gd name="T6" fmla="*/ 36816 w 112"/>
                <a:gd name="T7" fmla="*/ 2 h 119"/>
                <a:gd name="T8" fmla="*/ 36816 w 112"/>
                <a:gd name="T9" fmla="*/ 2 h 119"/>
                <a:gd name="T10" fmla="*/ 36816 w 112"/>
                <a:gd name="T11" fmla="*/ 2 h 119"/>
                <a:gd name="T12" fmla="*/ 36816 w 112"/>
                <a:gd name="T13" fmla="*/ 2 h 119"/>
                <a:gd name="T14" fmla="*/ 36816 w 112"/>
                <a:gd name="T15" fmla="*/ 2 h 119"/>
                <a:gd name="T16" fmla="*/ 36816 w 112"/>
                <a:gd name="T17" fmla="*/ 0 h 119"/>
                <a:gd name="T18" fmla="*/ 36816 w 112"/>
                <a:gd name="T19" fmla="*/ 0 h 119"/>
                <a:gd name="T20" fmla="*/ 36816 w 112"/>
                <a:gd name="T21" fmla="*/ 2 h 119"/>
                <a:gd name="T22" fmla="*/ 36816 w 112"/>
                <a:gd name="T23" fmla="*/ 2 h 119"/>
                <a:gd name="T24" fmla="*/ 36816 w 112"/>
                <a:gd name="T25" fmla="*/ 2 h 119"/>
                <a:gd name="T26" fmla="*/ 36816 w 112"/>
                <a:gd name="T27" fmla="*/ 2 h 119"/>
                <a:gd name="T28" fmla="*/ 0 w 112"/>
                <a:gd name="T29" fmla="*/ 2 h 1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19"/>
                <a:gd name="T47" fmla="*/ 112 w 112"/>
                <a:gd name="T48" fmla="*/ 119 h 1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19">
                  <a:moveTo>
                    <a:pt x="0" y="84"/>
                  </a:moveTo>
                  <a:lnTo>
                    <a:pt x="15" y="118"/>
                  </a:lnTo>
                  <a:lnTo>
                    <a:pt x="42" y="112"/>
                  </a:lnTo>
                  <a:lnTo>
                    <a:pt x="83" y="83"/>
                  </a:lnTo>
                  <a:lnTo>
                    <a:pt x="82" y="69"/>
                  </a:lnTo>
                  <a:lnTo>
                    <a:pt x="109" y="43"/>
                  </a:lnTo>
                  <a:lnTo>
                    <a:pt x="111" y="35"/>
                  </a:lnTo>
                  <a:lnTo>
                    <a:pt x="96" y="2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58" y="11"/>
                  </a:lnTo>
                  <a:lnTo>
                    <a:pt x="46" y="31"/>
                  </a:lnTo>
                  <a:lnTo>
                    <a:pt x="53" y="41"/>
                  </a:lnTo>
                  <a:lnTo>
                    <a:pt x="42" y="70"/>
                  </a:lnTo>
                  <a:lnTo>
                    <a:pt x="0" y="84"/>
                  </a:lnTo>
                </a:path>
              </a:pathLst>
            </a:custGeom>
            <a:solidFill>
              <a:srgbClr val="CCFFFF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381" name="Freeform 144"/>
            <p:cNvSpPr>
              <a:spLocks noChangeAspect="1"/>
            </p:cNvSpPr>
            <p:nvPr/>
          </p:nvSpPr>
          <p:spPr bwMode="auto">
            <a:xfrm>
              <a:off x="4053" y="2598"/>
              <a:ext cx="110" cy="46"/>
            </a:xfrm>
            <a:custGeom>
              <a:avLst/>
              <a:gdLst>
                <a:gd name="T0" fmla="*/ 0 w 116"/>
                <a:gd name="T1" fmla="*/ 2 h 57"/>
                <a:gd name="T2" fmla="*/ 2043477 w 116"/>
                <a:gd name="T3" fmla="*/ 0 h 57"/>
                <a:gd name="T4" fmla="*/ 2043477 w 116"/>
                <a:gd name="T5" fmla="*/ 2 h 57"/>
                <a:gd name="T6" fmla="*/ 2043477 w 116"/>
                <a:gd name="T7" fmla="*/ 2 h 57"/>
                <a:gd name="T8" fmla="*/ 2043477 w 116"/>
                <a:gd name="T9" fmla="*/ 2 h 57"/>
                <a:gd name="T10" fmla="*/ 2043477 w 116"/>
                <a:gd name="T11" fmla="*/ 2 h 57"/>
                <a:gd name="T12" fmla="*/ 2043477 w 116"/>
                <a:gd name="T13" fmla="*/ 2 h 57"/>
                <a:gd name="T14" fmla="*/ 0 w 116"/>
                <a:gd name="T15" fmla="*/ 2 h 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6"/>
                <a:gd name="T25" fmla="*/ 0 h 57"/>
                <a:gd name="T26" fmla="*/ 116 w 116"/>
                <a:gd name="T27" fmla="*/ 57 h 5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6" h="57">
                  <a:moveTo>
                    <a:pt x="0" y="22"/>
                  </a:moveTo>
                  <a:lnTo>
                    <a:pt x="13" y="0"/>
                  </a:lnTo>
                  <a:lnTo>
                    <a:pt x="60" y="14"/>
                  </a:lnTo>
                  <a:lnTo>
                    <a:pt x="84" y="35"/>
                  </a:lnTo>
                  <a:lnTo>
                    <a:pt x="115" y="35"/>
                  </a:lnTo>
                  <a:lnTo>
                    <a:pt x="114" y="56"/>
                  </a:lnTo>
                  <a:lnTo>
                    <a:pt x="38" y="42"/>
                  </a:lnTo>
                  <a:lnTo>
                    <a:pt x="0" y="22"/>
                  </a:lnTo>
                </a:path>
              </a:pathLst>
            </a:custGeom>
            <a:solidFill>
              <a:srgbClr val="7D9DFF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382" name="Freeform 145"/>
            <p:cNvSpPr>
              <a:spLocks noChangeAspect="1"/>
            </p:cNvSpPr>
            <p:nvPr/>
          </p:nvSpPr>
          <p:spPr bwMode="auto">
            <a:xfrm>
              <a:off x="3036" y="2305"/>
              <a:ext cx="46" cy="35"/>
            </a:xfrm>
            <a:custGeom>
              <a:avLst/>
              <a:gdLst>
                <a:gd name="T0" fmla="*/ 0 w 53"/>
                <a:gd name="T1" fmla="*/ 1 h 47"/>
                <a:gd name="T2" fmla="*/ 18 w 53"/>
                <a:gd name="T3" fmla="*/ 1 h 47"/>
                <a:gd name="T4" fmla="*/ 18 w 53"/>
                <a:gd name="T5" fmla="*/ 1 h 47"/>
                <a:gd name="T6" fmla="*/ 18 w 53"/>
                <a:gd name="T7" fmla="*/ 1 h 47"/>
                <a:gd name="T8" fmla="*/ 18 w 53"/>
                <a:gd name="T9" fmla="*/ 1 h 47"/>
                <a:gd name="T10" fmla="*/ 18 w 53"/>
                <a:gd name="T11" fmla="*/ 0 h 47"/>
                <a:gd name="T12" fmla="*/ 18 w 53"/>
                <a:gd name="T13" fmla="*/ 0 h 47"/>
                <a:gd name="T14" fmla="*/ 18 w 53"/>
                <a:gd name="T15" fmla="*/ 1 h 47"/>
                <a:gd name="T16" fmla="*/ 18 w 53"/>
                <a:gd name="T17" fmla="*/ 1 h 47"/>
                <a:gd name="T18" fmla="*/ 18 w 53"/>
                <a:gd name="T19" fmla="*/ 1 h 47"/>
                <a:gd name="T20" fmla="*/ 18 w 53"/>
                <a:gd name="T21" fmla="*/ 1 h 47"/>
                <a:gd name="T22" fmla="*/ 0 w 53"/>
                <a:gd name="T23" fmla="*/ 1 h 4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3"/>
                <a:gd name="T37" fmla="*/ 0 h 47"/>
                <a:gd name="T38" fmla="*/ 53 w 53"/>
                <a:gd name="T39" fmla="*/ 47 h 4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3" h="47">
                  <a:moveTo>
                    <a:pt x="0" y="35"/>
                  </a:moveTo>
                  <a:lnTo>
                    <a:pt x="21" y="29"/>
                  </a:lnTo>
                  <a:lnTo>
                    <a:pt x="11" y="24"/>
                  </a:lnTo>
                  <a:lnTo>
                    <a:pt x="20" y="8"/>
                  </a:lnTo>
                  <a:lnTo>
                    <a:pt x="28" y="18"/>
                  </a:lnTo>
                  <a:lnTo>
                    <a:pt x="29" y="0"/>
                  </a:lnTo>
                  <a:lnTo>
                    <a:pt x="52" y="0"/>
                  </a:lnTo>
                  <a:lnTo>
                    <a:pt x="50" y="18"/>
                  </a:lnTo>
                  <a:lnTo>
                    <a:pt x="35" y="25"/>
                  </a:lnTo>
                  <a:lnTo>
                    <a:pt x="35" y="46"/>
                  </a:lnTo>
                  <a:lnTo>
                    <a:pt x="21" y="34"/>
                  </a:lnTo>
                  <a:lnTo>
                    <a:pt x="0" y="35"/>
                  </a:lnTo>
                </a:path>
              </a:pathLst>
            </a:custGeom>
            <a:solidFill>
              <a:schemeClr val="tx2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383" name="Freeform 146"/>
            <p:cNvSpPr>
              <a:spLocks noChangeAspect="1"/>
            </p:cNvSpPr>
            <p:nvPr/>
          </p:nvSpPr>
          <p:spPr bwMode="auto">
            <a:xfrm>
              <a:off x="5196" y="3386"/>
              <a:ext cx="103" cy="78"/>
            </a:xfrm>
            <a:custGeom>
              <a:avLst/>
              <a:gdLst>
                <a:gd name="T0" fmla="*/ 0 w 112"/>
                <a:gd name="T1" fmla="*/ 2 h 100"/>
                <a:gd name="T2" fmla="*/ 36816 w 112"/>
                <a:gd name="T3" fmla="*/ 2 h 100"/>
                <a:gd name="T4" fmla="*/ 36816 w 112"/>
                <a:gd name="T5" fmla="*/ 2 h 100"/>
                <a:gd name="T6" fmla="*/ 36816 w 112"/>
                <a:gd name="T7" fmla="*/ 0 h 100"/>
                <a:gd name="T8" fmla="*/ 36816 w 112"/>
                <a:gd name="T9" fmla="*/ 2 h 100"/>
                <a:gd name="T10" fmla="*/ 36816 w 112"/>
                <a:gd name="T11" fmla="*/ 2 h 100"/>
                <a:gd name="T12" fmla="*/ 36816 w 112"/>
                <a:gd name="T13" fmla="*/ 2 h 100"/>
                <a:gd name="T14" fmla="*/ 36816 w 112"/>
                <a:gd name="T15" fmla="*/ 2 h 100"/>
                <a:gd name="T16" fmla="*/ 36816 w 112"/>
                <a:gd name="T17" fmla="*/ 2 h 100"/>
                <a:gd name="T18" fmla="*/ 36816 w 112"/>
                <a:gd name="T19" fmla="*/ 2 h 100"/>
                <a:gd name="T20" fmla="*/ 36816 w 112"/>
                <a:gd name="T21" fmla="*/ 2 h 100"/>
                <a:gd name="T22" fmla="*/ 36816 w 112"/>
                <a:gd name="T23" fmla="*/ 2 h 100"/>
                <a:gd name="T24" fmla="*/ 0 w 112"/>
                <a:gd name="T25" fmla="*/ 2 h 1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2"/>
                <a:gd name="T40" fmla="*/ 0 h 100"/>
                <a:gd name="T41" fmla="*/ 112 w 112"/>
                <a:gd name="T42" fmla="*/ 100 h 1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2" h="100">
                  <a:moveTo>
                    <a:pt x="0" y="87"/>
                  </a:moveTo>
                  <a:lnTo>
                    <a:pt x="23" y="57"/>
                  </a:lnTo>
                  <a:lnTo>
                    <a:pt x="64" y="34"/>
                  </a:lnTo>
                  <a:lnTo>
                    <a:pt x="84" y="0"/>
                  </a:lnTo>
                  <a:lnTo>
                    <a:pt x="96" y="11"/>
                  </a:lnTo>
                  <a:lnTo>
                    <a:pt x="110" y="6"/>
                  </a:lnTo>
                  <a:lnTo>
                    <a:pt x="111" y="18"/>
                  </a:lnTo>
                  <a:lnTo>
                    <a:pt x="90" y="41"/>
                  </a:lnTo>
                  <a:lnTo>
                    <a:pt x="95" y="53"/>
                  </a:lnTo>
                  <a:lnTo>
                    <a:pt x="71" y="56"/>
                  </a:lnTo>
                  <a:lnTo>
                    <a:pt x="59" y="89"/>
                  </a:lnTo>
                  <a:lnTo>
                    <a:pt x="36" y="99"/>
                  </a:lnTo>
                  <a:lnTo>
                    <a:pt x="0" y="87"/>
                  </a:lnTo>
                </a:path>
              </a:pathLst>
            </a:custGeom>
            <a:solidFill>
              <a:srgbClr val="1AFF1A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384" name="Freeform 147"/>
            <p:cNvSpPr>
              <a:spLocks noChangeAspect="1"/>
            </p:cNvSpPr>
            <p:nvPr/>
          </p:nvSpPr>
          <p:spPr bwMode="auto">
            <a:xfrm>
              <a:off x="5275" y="3311"/>
              <a:ext cx="79" cy="84"/>
            </a:xfrm>
            <a:custGeom>
              <a:avLst/>
              <a:gdLst>
                <a:gd name="T0" fmla="*/ 0 w 85"/>
                <a:gd name="T1" fmla="*/ 0 h 110"/>
                <a:gd name="T2" fmla="*/ 146959 w 85"/>
                <a:gd name="T3" fmla="*/ 2 h 110"/>
                <a:gd name="T4" fmla="*/ 146959 w 85"/>
                <a:gd name="T5" fmla="*/ 2 h 110"/>
                <a:gd name="T6" fmla="*/ 146959 w 85"/>
                <a:gd name="T7" fmla="*/ 2 h 110"/>
                <a:gd name="T8" fmla="*/ 146959 w 85"/>
                <a:gd name="T9" fmla="*/ 2 h 110"/>
                <a:gd name="T10" fmla="*/ 146959 w 85"/>
                <a:gd name="T11" fmla="*/ 2 h 110"/>
                <a:gd name="T12" fmla="*/ 146959 w 85"/>
                <a:gd name="T13" fmla="*/ 2 h 110"/>
                <a:gd name="T14" fmla="*/ 146959 w 85"/>
                <a:gd name="T15" fmla="*/ 2 h 110"/>
                <a:gd name="T16" fmla="*/ 146959 w 85"/>
                <a:gd name="T17" fmla="*/ 2 h 110"/>
                <a:gd name="T18" fmla="*/ 146959 w 85"/>
                <a:gd name="T19" fmla="*/ 2 h 110"/>
                <a:gd name="T20" fmla="*/ 146959 w 85"/>
                <a:gd name="T21" fmla="*/ 2 h 110"/>
                <a:gd name="T22" fmla="*/ 146959 w 85"/>
                <a:gd name="T23" fmla="*/ 2 h 110"/>
                <a:gd name="T24" fmla="*/ 146959 w 85"/>
                <a:gd name="T25" fmla="*/ 2 h 110"/>
                <a:gd name="T26" fmla="*/ 146959 w 85"/>
                <a:gd name="T27" fmla="*/ 2 h 110"/>
                <a:gd name="T28" fmla="*/ 146959 w 85"/>
                <a:gd name="T29" fmla="*/ 2 h 110"/>
                <a:gd name="T30" fmla="*/ 0 w 85"/>
                <a:gd name="T31" fmla="*/ 0 h 1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5"/>
                <a:gd name="T49" fmla="*/ 0 h 110"/>
                <a:gd name="T50" fmla="*/ 85 w 85"/>
                <a:gd name="T51" fmla="*/ 110 h 11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5" h="110">
                  <a:moveTo>
                    <a:pt x="0" y="0"/>
                  </a:moveTo>
                  <a:lnTo>
                    <a:pt x="23" y="13"/>
                  </a:lnTo>
                  <a:lnTo>
                    <a:pt x="29" y="37"/>
                  </a:lnTo>
                  <a:lnTo>
                    <a:pt x="39" y="43"/>
                  </a:lnTo>
                  <a:lnTo>
                    <a:pt x="45" y="34"/>
                  </a:lnTo>
                  <a:lnTo>
                    <a:pt x="49" y="50"/>
                  </a:lnTo>
                  <a:lnTo>
                    <a:pt x="84" y="50"/>
                  </a:lnTo>
                  <a:lnTo>
                    <a:pt x="76" y="74"/>
                  </a:lnTo>
                  <a:lnTo>
                    <a:pt x="60" y="78"/>
                  </a:lnTo>
                  <a:lnTo>
                    <a:pt x="46" y="109"/>
                  </a:lnTo>
                  <a:lnTo>
                    <a:pt x="30" y="109"/>
                  </a:lnTo>
                  <a:lnTo>
                    <a:pt x="37" y="98"/>
                  </a:lnTo>
                  <a:lnTo>
                    <a:pt x="16" y="76"/>
                  </a:lnTo>
                  <a:lnTo>
                    <a:pt x="32" y="56"/>
                  </a:lnTo>
                  <a:lnTo>
                    <a:pt x="30" y="39"/>
                  </a:lnTo>
                  <a:lnTo>
                    <a:pt x="0" y="0"/>
                  </a:lnTo>
                </a:path>
              </a:pathLst>
            </a:custGeom>
            <a:solidFill>
              <a:srgbClr val="1AFF1A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385" name="Freeform 148"/>
            <p:cNvSpPr>
              <a:spLocks noChangeAspect="1"/>
            </p:cNvSpPr>
            <p:nvPr/>
          </p:nvSpPr>
          <p:spPr bwMode="auto">
            <a:xfrm>
              <a:off x="1841" y="2769"/>
              <a:ext cx="56" cy="46"/>
            </a:xfrm>
            <a:custGeom>
              <a:avLst/>
              <a:gdLst>
                <a:gd name="T0" fmla="*/ 0 w 59"/>
                <a:gd name="T1" fmla="*/ 2 h 58"/>
                <a:gd name="T2" fmla="*/ 2306440 w 59"/>
                <a:gd name="T3" fmla="*/ 2 h 58"/>
                <a:gd name="T4" fmla="*/ 2306440 w 59"/>
                <a:gd name="T5" fmla="*/ 2 h 58"/>
                <a:gd name="T6" fmla="*/ 2306440 w 59"/>
                <a:gd name="T7" fmla="*/ 0 h 58"/>
                <a:gd name="T8" fmla="*/ 2306440 w 59"/>
                <a:gd name="T9" fmla="*/ 2 h 58"/>
                <a:gd name="T10" fmla="*/ 0 w 59"/>
                <a:gd name="T11" fmla="*/ 2 h 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"/>
                <a:gd name="T19" fmla="*/ 0 h 58"/>
                <a:gd name="T20" fmla="*/ 59 w 59"/>
                <a:gd name="T21" fmla="*/ 58 h 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" h="58">
                  <a:moveTo>
                    <a:pt x="0" y="29"/>
                  </a:moveTo>
                  <a:lnTo>
                    <a:pt x="23" y="56"/>
                  </a:lnTo>
                  <a:lnTo>
                    <a:pt x="53" y="57"/>
                  </a:lnTo>
                  <a:lnTo>
                    <a:pt x="58" y="0"/>
                  </a:lnTo>
                  <a:lnTo>
                    <a:pt x="37" y="3"/>
                  </a:lnTo>
                  <a:lnTo>
                    <a:pt x="0" y="29"/>
                  </a:lnTo>
                </a:path>
              </a:pathLst>
            </a:custGeom>
            <a:solidFill>
              <a:srgbClr val="FFFF00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386" name="Freeform 149"/>
            <p:cNvSpPr>
              <a:spLocks noChangeAspect="1"/>
            </p:cNvSpPr>
            <p:nvPr/>
          </p:nvSpPr>
          <p:spPr bwMode="auto">
            <a:xfrm>
              <a:off x="2997" y="2675"/>
              <a:ext cx="212" cy="130"/>
            </a:xfrm>
            <a:custGeom>
              <a:avLst/>
              <a:gdLst>
                <a:gd name="T0" fmla="*/ 0 w 230"/>
                <a:gd name="T1" fmla="*/ 2 h 166"/>
                <a:gd name="T2" fmla="*/ 49610 w 230"/>
                <a:gd name="T3" fmla="*/ 2 h 166"/>
                <a:gd name="T4" fmla="*/ 49610 w 230"/>
                <a:gd name="T5" fmla="*/ 2 h 166"/>
                <a:gd name="T6" fmla="*/ 49610 w 230"/>
                <a:gd name="T7" fmla="*/ 2 h 166"/>
                <a:gd name="T8" fmla="*/ 49610 w 230"/>
                <a:gd name="T9" fmla="*/ 2 h 166"/>
                <a:gd name="T10" fmla="*/ 49610 w 230"/>
                <a:gd name="T11" fmla="*/ 2 h 166"/>
                <a:gd name="T12" fmla="*/ 49610 w 230"/>
                <a:gd name="T13" fmla="*/ 2 h 166"/>
                <a:gd name="T14" fmla="*/ 49610 w 230"/>
                <a:gd name="T15" fmla="*/ 2 h 166"/>
                <a:gd name="T16" fmla="*/ 49610 w 230"/>
                <a:gd name="T17" fmla="*/ 2 h 166"/>
                <a:gd name="T18" fmla="*/ 49610 w 230"/>
                <a:gd name="T19" fmla="*/ 2 h 166"/>
                <a:gd name="T20" fmla="*/ 49610 w 230"/>
                <a:gd name="T21" fmla="*/ 2 h 166"/>
                <a:gd name="T22" fmla="*/ 49610 w 230"/>
                <a:gd name="T23" fmla="*/ 2 h 166"/>
                <a:gd name="T24" fmla="*/ 49610 w 230"/>
                <a:gd name="T25" fmla="*/ 2 h 166"/>
                <a:gd name="T26" fmla="*/ 49610 w 230"/>
                <a:gd name="T27" fmla="*/ 0 h 166"/>
                <a:gd name="T28" fmla="*/ 49610 w 230"/>
                <a:gd name="T29" fmla="*/ 2 h 166"/>
                <a:gd name="T30" fmla="*/ 49610 w 230"/>
                <a:gd name="T31" fmla="*/ 2 h 166"/>
                <a:gd name="T32" fmla="*/ 49610 w 230"/>
                <a:gd name="T33" fmla="*/ 2 h 166"/>
                <a:gd name="T34" fmla="*/ 49610 w 230"/>
                <a:gd name="T35" fmla="*/ 2 h 166"/>
                <a:gd name="T36" fmla="*/ 0 w 230"/>
                <a:gd name="T37" fmla="*/ 2 h 16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30"/>
                <a:gd name="T58" fmla="*/ 0 h 166"/>
                <a:gd name="T59" fmla="*/ 230 w 230"/>
                <a:gd name="T60" fmla="*/ 166 h 16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30" h="166">
                  <a:moveTo>
                    <a:pt x="0" y="119"/>
                  </a:moveTo>
                  <a:lnTo>
                    <a:pt x="3" y="133"/>
                  </a:lnTo>
                  <a:lnTo>
                    <a:pt x="31" y="161"/>
                  </a:lnTo>
                  <a:lnTo>
                    <a:pt x="38" y="155"/>
                  </a:lnTo>
                  <a:lnTo>
                    <a:pt x="49" y="165"/>
                  </a:lnTo>
                  <a:lnTo>
                    <a:pt x="66" y="136"/>
                  </a:lnTo>
                  <a:lnTo>
                    <a:pt x="132" y="151"/>
                  </a:lnTo>
                  <a:lnTo>
                    <a:pt x="188" y="135"/>
                  </a:lnTo>
                  <a:lnTo>
                    <a:pt x="190" y="128"/>
                  </a:lnTo>
                  <a:lnTo>
                    <a:pt x="219" y="92"/>
                  </a:lnTo>
                  <a:lnTo>
                    <a:pt x="229" y="43"/>
                  </a:lnTo>
                  <a:lnTo>
                    <a:pt x="214" y="28"/>
                  </a:lnTo>
                  <a:lnTo>
                    <a:pt x="214" y="6"/>
                  </a:lnTo>
                  <a:lnTo>
                    <a:pt x="166" y="0"/>
                  </a:lnTo>
                  <a:lnTo>
                    <a:pt x="79" y="56"/>
                  </a:lnTo>
                  <a:lnTo>
                    <a:pt x="56" y="62"/>
                  </a:lnTo>
                  <a:lnTo>
                    <a:pt x="57" y="105"/>
                  </a:lnTo>
                  <a:lnTo>
                    <a:pt x="47" y="114"/>
                  </a:lnTo>
                  <a:lnTo>
                    <a:pt x="0" y="119"/>
                  </a:lnTo>
                </a:path>
              </a:pathLst>
            </a:custGeom>
            <a:solidFill>
              <a:srgbClr val="DDDDDD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387" name="Freeform 150"/>
            <p:cNvSpPr>
              <a:spLocks noChangeAspect="1"/>
            </p:cNvSpPr>
            <p:nvPr/>
          </p:nvSpPr>
          <p:spPr bwMode="auto">
            <a:xfrm>
              <a:off x="3033" y="2781"/>
              <a:ext cx="151" cy="105"/>
            </a:xfrm>
            <a:custGeom>
              <a:avLst/>
              <a:gdLst>
                <a:gd name="T0" fmla="*/ 0 w 168"/>
                <a:gd name="T1" fmla="*/ 2 h 133"/>
                <a:gd name="T2" fmla="*/ 1829 w 168"/>
                <a:gd name="T3" fmla="*/ 2 h 133"/>
                <a:gd name="T4" fmla="*/ 1829 w 168"/>
                <a:gd name="T5" fmla="*/ 2 h 133"/>
                <a:gd name="T6" fmla="*/ 1829 w 168"/>
                <a:gd name="T7" fmla="*/ 2 h 133"/>
                <a:gd name="T8" fmla="*/ 1829 w 168"/>
                <a:gd name="T9" fmla="*/ 0 h 133"/>
                <a:gd name="T10" fmla="*/ 1829 w 168"/>
                <a:gd name="T11" fmla="*/ 2 h 133"/>
                <a:gd name="T12" fmla="*/ 1829 w 168"/>
                <a:gd name="T13" fmla="*/ 2 h 133"/>
                <a:gd name="T14" fmla="*/ 1829 w 168"/>
                <a:gd name="T15" fmla="*/ 2 h 133"/>
                <a:gd name="T16" fmla="*/ 1829 w 168"/>
                <a:gd name="T17" fmla="*/ 2 h 133"/>
                <a:gd name="T18" fmla="*/ 1829 w 168"/>
                <a:gd name="T19" fmla="*/ 2 h 133"/>
                <a:gd name="T20" fmla="*/ 1829 w 168"/>
                <a:gd name="T21" fmla="*/ 2 h 133"/>
                <a:gd name="T22" fmla="*/ 1829 w 168"/>
                <a:gd name="T23" fmla="*/ 2 h 133"/>
                <a:gd name="T24" fmla="*/ 1829 w 168"/>
                <a:gd name="T25" fmla="*/ 2 h 133"/>
                <a:gd name="T26" fmla="*/ 0 w 168"/>
                <a:gd name="T27" fmla="*/ 2 h 13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8"/>
                <a:gd name="T43" fmla="*/ 0 h 133"/>
                <a:gd name="T44" fmla="*/ 168 w 168"/>
                <a:gd name="T45" fmla="*/ 133 h 13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8" h="133">
                  <a:moveTo>
                    <a:pt x="0" y="103"/>
                  </a:moveTo>
                  <a:lnTo>
                    <a:pt x="11" y="30"/>
                  </a:lnTo>
                  <a:lnTo>
                    <a:pt x="28" y="1"/>
                  </a:lnTo>
                  <a:lnTo>
                    <a:pt x="94" y="16"/>
                  </a:lnTo>
                  <a:lnTo>
                    <a:pt x="150" y="0"/>
                  </a:lnTo>
                  <a:lnTo>
                    <a:pt x="162" y="18"/>
                  </a:lnTo>
                  <a:lnTo>
                    <a:pt x="167" y="30"/>
                  </a:lnTo>
                  <a:lnTo>
                    <a:pt x="152" y="40"/>
                  </a:lnTo>
                  <a:lnTo>
                    <a:pt x="123" y="100"/>
                  </a:lnTo>
                  <a:lnTo>
                    <a:pt x="95" y="96"/>
                  </a:lnTo>
                  <a:lnTo>
                    <a:pt x="80" y="125"/>
                  </a:lnTo>
                  <a:lnTo>
                    <a:pt x="48" y="132"/>
                  </a:lnTo>
                  <a:lnTo>
                    <a:pt x="28" y="107"/>
                  </a:lnTo>
                  <a:lnTo>
                    <a:pt x="0" y="103"/>
                  </a:lnTo>
                </a:path>
              </a:pathLst>
            </a:custGeom>
            <a:solidFill>
              <a:srgbClr val="DDDDDD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388" name="Freeform 151"/>
            <p:cNvSpPr>
              <a:spLocks noChangeAspect="1"/>
            </p:cNvSpPr>
            <p:nvPr/>
          </p:nvSpPr>
          <p:spPr bwMode="auto">
            <a:xfrm>
              <a:off x="3061" y="2008"/>
              <a:ext cx="343" cy="224"/>
            </a:xfrm>
            <a:custGeom>
              <a:avLst/>
              <a:gdLst>
                <a:gd name="T0" fmla="*/ 25660 w 374"/>
                <a:gd name="T1" fmla="*/ 2 h 284"/>
                <a:gd name="T2" fmla="*/ 25660 w 374"/>
                <a:gd name="T3" fmla="*/ 2 h 284"/>
                <a:gd name="T4" fmla="*/ 25660 w 374"/>
                <a:gd name="T5" fmla="*/ 2 h 284"/>
                <a:gd name="T6" fmla="*/ 25660 w 374"/>
                <a:gd name="T7" fmla="*/ 2 h 284"/>
                <a:gd name="T8" fmla="*/ 25660 w 374"/>
                <a:gd name="T9" fmla="*/ 2 h 284"/>
                <a:gd name="T10" fmla="*/ 25660 w 374"/>
                <a:gd name="T11" fmla="*/ 2 h 284"/>
                <a:gd name="T12" fmla="*/ 25660 w 374"/>
                <a:gd name="T13" fmla="*/ 2 h 284"/>
                <a:gd name="T14" fmla="*/ 25660 w 374"/>
                <a:gd name="T15" fmla="*/ 2 h 284"/>
                <a:gd name="T16" fmla="*/ 25660 w 374"/>
                <a:gd name="T17" fmla="*/ 2 h 284"/>
                <a:gd name="T18" fmla="*/ 25660 w 374"/>
                <a:gd name="T19" fmla="*/ 2 h 284"/>
                <a:gd name="T20" fmla="*/ 25660 w 374"/>
                <a:gd name="T21" fmla="*/ 2 h 284"/>
                <a:gd name="T22" fmla="*/ 25660 w 374"/>
                <a:gd name="T23" fmla="*/ 2 h 284"/>
                <a:gd name="T24" fmla="*/ 25660 w 374"/>
                <a:gd name="T25" fmla="*/ 2 h 284"/>
                <a:gd name="T26" fmla="*/ 25660 w 374"/>
                <a:gd name="T27" fmla="*/ 2 h 284"/>
                <a:gd name="T28" fmla="*/ 25660 w 374"/>
                <a:gd name="T29" fmla="*/ 2 h 284"/>
                <a:gd name="T30" fmla="*/ 25660 w 374"/>
                <a:gd name="T31" fmla="*/ 2 h 284"/>
                <a:gd name="T32" fmla="*/ 25660 w 374"/>
                <a:gd name="T33" fmla="*/ 2 h 284"/>
                <a:gd name="T34" fmla="*/ 25660 w 374"/>
                <a:gd name="T35" fmla="*/ 2 h 284"/>
                <a:gd name="T36" fmla="*/ 25660 w 374"/>
                <a:gd name="T37" fmla="*/ 2 h 284"/>
                <a:gd name="T38" fmla="*/ 25660 w 374"/>
                <a:gd name="T39" fmla="*/ 2 h 284"/>
                <a:gd name="T40" fmla="*/ 25660 w 374"/>
                <a:gd name="T41" fmla="*/ 2 h 284"/>
                <a:gd name="T42" fmla="*/ 25660 w 374"/>
                <a:gd name="T43" fmla="*/ 2 h 284"/>
                <a:gd name="T44" fmla="*/ 25660 w 374"/>
                <a:gd name="T45" fmla="*/ 2 h 284"/>
                <a:gd name="T46" fmla="*/ 25660 w 374"/>
                <a:gd name="T47" fmla="*/ 2 h 284"/>
                <a:gd name="T48" fmla="*/ 25660 w 374"/>
                <a:gd name="T49" fmla="*/ 2 h 284"/>
                <a:gd name="T50" fmla="*/ 25660 w 374"/>
                <a:gd name="T51" fmla="*/ 2 h 284"/>
                <a:gd name="T52" fmla="*/ 25660 w 374"/>
                <a:gd name="T53" fmla="*/ 2 h 284"/>
                <a:gd name="T54" fmla="*/ 25660 w 374"/>
                <a:gd name="T55" fmla="*/ 2 h 284"/>
                <a:gd name="T56" fmla="*/ 25660 w 374"/>
                <a:gd name="T57" fmla="*/ 2 h 284"/>
                <a:gd name="T58" fmla="*/ 25660 w 374"/>
                <a:gd name="T59" fmla="*/ 2 h 284"/>
                <a:gd name="T60" fmla="*/ 25660 w 374"/>
                <a:gd name="T61" fmla="*/ 2 h 284"/>
                <a:gd name="T62" fmla="*/ 25660 w 374"/>
                <a:gd name="T63" fmla="*/ 2 h 284"/>
                <a:gd name="T64" fmla="*/ 25660 w 374"/>
                <a:gd name="T65" fmla="*/ 2 h 284"/>
                <a:gd name="T66" fmla="*/ 25660 w 374"/>
                <a:gd name="T67" fmla="*/ 2 h 284"/>
                <a:gd name="T68" fmla="*/ 25660 w 374"/>
                <a:gd name="T69" fmla="*/ 2 h 284"/>
                <a:gd name="T70" fmla="*/ 25660 w 374"/>
                <a:gd name="T71" fmla="*/ 2 h 284"/>
                <a:gd name="T72" fmla="*/ 25660 w 374"/>
                <a:gd name="T73" fmla="*/ 2 h 284"/>
                <a:gd name="T74" fmla="*/ 25660 w 374"/>
                <a:gd name="T75" fmla="*/ 2 h 284"/>
                <a:gd name="T76" fmla="*/ 25660 w 374"/>
                <a:gd name="T77" fmla="*/ 2 h 284"/>
                <a:gd name="T78" fmla="*/ 25660 w 374"/>
                <a:gd name="T79" fmla="*/ 2 h 284"/>
                <a:gd name="T80" fmla="*/ 0 w 374"/>
                <a:gd name="T81" fmla="*/ 2 h 28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74"/>
                <a:gd name="T124" fmla="*/ 0 h 284"/>
                <a:gd name="T125" fmla="*/ 374 w 374"/>
                <a:gd name="T126" fmla="*/ 284 h 28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74" h="284">
                  <a:moveTo>
                    <a:pt x="0" y="212"/>
                  </a:moveTo>
                  <a:lnTo>
                    <a:pt x="1" y="224"/>
                  </a:lnTo>
                  <a:lnTo>
                    <a:pt x="35" y="215"/>
                  </a:lnTo>
                  <a:lnTo>
                    <a:pt x="37" y="220"/>
                  </a:lnTo>
                  <a:lnTo>
                    <a:pt x="0" y="228"/>
                  </a:lnTo>
                  <a:lnTo>
                    <a:pt x="9" y="233"/>
                  </a:lnTo>
                  <a:lnTo>
                    <a:pt x="6" y="248"/>
                  </a:lnTo>
                  <a:lnTo>
                    <a:pt x="29" y="235"/>
                  </a:lnTo>
                  <a:lnTo>
                    <a:pt x="4" y="257"/>
                  </a:lnTo>
                  <a:lnTo>
                    <a:pt x="19" y="257"/>
                  </a:lnTo>
                  <a:lnTo>
                    <a:pt x="9" y="275"/>
                  </a:lnTo>
                  <a:lnTo>
                    <a:pt x="45" y="283"/>
                  </a:lnTo>
                  <a:lnTo>
                    <a:pt x="73" y="265"/>
                  </a:lnTo>
                  <a:lnTo>
                    <a:pt x="80" y="249"/>
                  </a:lnTo>
                  <a:lnTo>
                    <a:pt x="88" y="265"/>
                  </a:lnTo>
                  <a:lnTo>
                    <a:pt x="105" y="244"/>
                  </a:lnTo>
                  <a:lnTo>
                    <a:pt x="102" y="227"/>
                  </a:lnTo>
                  <a:lnTo>
                    <a:pt x="110" y="219"/>
                  </a:lnTo>
                  <a:lnTo>
                    <a:pt x="102" y="211"/>
                  </a:lnTo>
                  <a:lnTo>
                    <a:pt x="103" y="170"/>
                  </a:lnTo>
                  <a:lnTo>
                    <a:pt x="130" y="161"/>
                  </a:lnTo>
                  <a:lnTo>
                    <a:pt x="125" y="148"/>
                  </a:lnTo>
                  <a:lnTo>
                    <a:pt x="136" y="117"/>
                  </a:lnTo>
                  <a:lnTo>
                    <a:pt x="162" y="95"/>
                  </a:lnTo>
                  <a:lnTo>
                    <a:pt x="167" y="76"/>
                  </a:lnTo>
                  <a:lnTo>
                    <a:pt x="184" y="73"/>
                  </a:lnTo>
                  <a:lnTo>
                    <a:pt x="190" y="61"/>
                  </a:lnTo>
                  <a:lnTo>
                    <a:pt x="216" y="64"/>
                  </a:lnTo>
                  <a:lnTo>
                    <a:pt x="217" y="49"/>
                  </a:lnTo>
                  <a:lnTo>
                    <a:pt x="224" y="49"/>
                  </a:lnTo>
                  <a:lnTo>
                    <a:pt x="234" y="42"/>
                  </a:lnTo>
                  <a:lnTo>
                    <a:pt x="251" y="55"/>
                  </a:lnTo>
                  <a:lnTo>
                    <a:pt x="281" y="58"/>
                  </a:lnTo>
                  <a:lnTo>
                    <a:pt x="298" y="49"/>
                  </a:lnTo>
                  <a:lnTo>
                    <a:pt x="302" y="31"/>
                  </a:lnTo>
                  <a:lnTo>
                    <a:pt x="332" y="25"/>
                  </a:lnTo>
                  <a:lnTo>
                    <a:pt x="347" y="33"/>
                  </a:lnTo>
                  <a:lnTo>
                    <a:pt x="345" y="49"/>
                  </a:lnTo>
                  <a:lnTo>
                    <a:pt x="372" y="31"/>
                  </a:lnTo>
                  <a:lnTo>
                    <a:pt x="354" y="34"/>
                  </a:lnTo>
                  <a:lnTo>
                    <a:pt x="359" y="29"/>
                  </a:lnTo>
                  <a:lnTo>
                    <a:pt x="340" y="24"/>
                  </a:lnTo>
                  <a:lnTo>
                    <a:pt x="373" y="16"/>
                  </a:lnTo>
                  <a:lnTo>
                    <a:pt x="347" y="5"/>
                  </a:lnTo>
                  <a:lnTo>
                    <a:pt x="330" y="16"/>
                  </a:lnTo>
                  <a:lnTo>
                    <a:pt x="338" y="2"/>
                  </a:lnTo>
                  <a:lnTo>
                    <a:pt x="324" y="0"/>
                  </a:lnTo>
                  <a:lnTo>
                    <a:pt x="316" y="16"/>
                  </a:lnTo>
                  <a:lnTo>
                    <a:pt x="311" y="17"/>
                  </a:lnTo>
                  <a:lnTo>
                    <a:pt x="311" y="3"/>
                  </a:lnTo>
                  <a:lnTo>
                    <a:pt x="287" y="25"/>
                  </a:lnTo>
                  <a:lnTo>
                    <a:pt x="300" y="6"/>
                  </a:lnTo>
                  <a:lnTo>
                    <a:pt x="287" y="2"/>
                  </a:lnTo>
                  <a:lnTo>
                    <a:pt x="262" y="27"/>
                  </a:lnTo>
                  <a:lnTo>
                    <a:pt x="238" y="19"/>
                  </a:lnTo>
                  <a:lnTo>
                    <a:pt x="244" y="33"/>
                  </a:lnTo>
                  <a:lnTo>
                    <a:pt x="234" y="25"/>
                  </a:lnTo>
                  <a:lnTo>
                    <a:pt x="217" y="43"/>
                  </a:lnTo>
                  <a:lnTo>
                    <a:pt x="219" y="29"/>
                  </a:lnTo>
                  <a:lnTo>
                    <a:pt x="210" y="40"/>
                  </a:lnTo>
                  <a:lnTo>
                    <a:pt x="203" y="32"/>
                  </a:lnTo>
                  <a:lnTo>
                    <a:pt x="208" y="44"/>
                  </a:lnTo>
                  <a:lnTo>
                    <a:pt x="189" y="39"/>
                  </a:lnTo>
                  <a:lnTo>
                    <a:pt x="183" y="56"/>
                  </a:lnTo>
                  <a:lnTo>
                    <a:pt x="165" y="62"/>
                  </a:lnTo>
                  <a:lnTo>
                    <a:pt x="181" y="63"/>
                  </a:lnTo>
                  <a:lnTo>
                    <a:pt x="152" y="72"/>
                  </a:lnTo>
                  <a:lnTo>
                    <a:pt x="147" y="83"/>
                  </a:lnTo>
                  <a:lnTo>
                    <a:pt x="156" y="83"/>
                  </a:lnTo>
                  <a:lnTo>
                    <a:pt x="119" y="103"/>
                  </a:lnTo>
                  <a:lnTo>
                    <a:pt x="105" y="137"/>
                  </a:lnTo>
                  <a:lnTo>
                    <a:pt x="67" y="165"/>
                  </a:lnTo>
                  <a:lnTo>
                    <a:pt x="73" y="172"/>
                  </a:lnTo>
                  <a:lnTo>
                    <a:pt x="91" y="167"/>
                  </a:lnTo>
                  <a:lnTo>
                    <a:pt x="51" y="176"/>
                  </a:lnTo>
                  <a:lnTo>
                    <a:pt x="29" y="186"/>
                  </a:lnTo>
                  <a:lnTo>
                    <a:pt x="35" y="193"/>
                  </a:lnTo>
                  <a:lnTo>
                    <a:pt x="20" y="193"/>
                  </a:lnTo>
                  <a:lnTo>
                    <a:pt x="21" y="202"/>
                  </a:lnTo>
                  <a:lnTo>
                    <a:pt x="2" y="202"/>
                  </a:lnTo>
                  <a:lnTo>
                    <a:pt x="20" y="207"/>
                  </a:lnTo>
                  <a:lnTo>
                    <a:pt x="0" y="212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20" name="Freeform 152"/>
            <p:cNvSpPr>
              <a:spLocks noChangeAspect="1"/>
            </p:cNvSpPr>
            <p:nvPr/>
          </p:nvSpPr>
          <p:spPr bwMode="auto">
            <a:xfrm>
              <a:off x="3799" y="2518"/>
              <a:ext cx="222" cy="157"/>
            </a:xfrm>
            <a:custGeom>
              <a:avLst/>
              <a:gdLst>
                <a:gd name="T0" fmla="*/ 0 w 242"/>
                <a:gd name="T1" fmla="*/ 16955888 h 200"/>
                <a:gd name="T2" fmla="*/ 418520869 w 242"/>
                <a:gd name="T3" fmla="*/ 16955888 h 200"/>
                <a:gd name="T4" fmla="*/ 418520869 w 242"/>
                <a:gd name="T5" fmla="*/ 16955888 h 200"/>
                <a:gd name="T6" fmla="*/ 418520869 w 242"/>
                <a:gd name="T7" fmla="*/ 16955888 h 200"/>
                <a:gd name="T8" fmla="*/ 418520869 w 242"/>
                <a:gd name="T9" fmla="*/ 16955888 h 200"/>
                <a:gd name="T10" fmla="*/ 418520869 w 242"/>
                <a:gd name="T11" fmla="*/ 16955888 h 200"/>
                <a:gd name="T12" fmla="*/ 418520869 w 242"/>
                <a:gd name="T13" fmla="*/ 16955888 h 200"/>
                <a:gd name="T14" fmla="*/ 418520869 w 242"/>
                <a:gd name="T15" fmla="*/ 16955888 h 200"/>
                <a:gd name="T16" fmla="*/ 418520869 w 242"/>
                <a:gd name="T17" fmla="*/ 16955888 h 200"/>
                <a:gd name="T18" fmla="*/ 418520869 w 242"/>
                <a:gd name="T19" fmla="*/ 16955888 h 200"/>
                <a:gd name="T20" fmla="*/ 418520869 w 242"/>
                <a:gd name="T21" fmla="*/ 16955888 h 200"/>
                <a:gd name="T22" fmla="*/ 418520869 w 242"/>
                <a:gd name="T23" fmla="*/ 0 h 200"/>
                <a:gd name="T24" fmla="*/ 418520869 w 242"/>
                <a:gd name="T25" fmla="*/ 16955888 h 200"/>
                <a:gd name="T26" fmla="*/ 418520869 w 242"/>
                <a:gd name="T27" fmla="*/ 16955888 h 200"/>
                <a:gd name="T28" fmla="*/ 418520869 w 242"/>
                <a:gd name="T29" fmla="*/ 16955888 h 200"/>
                <a:gd name="T30" fmla="*/ 418520869 w 242"/>
                <a:gd name="T31" fmla="*/ 16955888 h 200"/>
                <a:gd name="T32" fmla="*/ 418520869 w 242"/>
                <a:gd name="T33" fmla="*/ 16955888 h 200"/>
                <a:gd name="T34" fmla="*/ 418520869 w 242"/>
                <a:gd name="T35" fmla="*/ 16955888 h 200"/>
                <a:gd name="T36" fmla="*/ 418520869 w 242"/>
                <a:gd name="T37" fmla="*/ 16955888 h 200"/>
                <a:gd name="T38" fmla="*/ 418520869 w 242"/>
                <a:gd name="T39" fmla="*/ 16955888 h 200"/>
                <a:gd name="T40" fmla="*/ 418520869 w 242"/>
                <a:gd name="T41" fmla="*/ 16955888 h 200"/>
                <a:gd name="T42" fmla="*/ 418520869 w 242"/>
                <a:gd name="T43" fmla="*/ 16955888 h 200"/>
                <a:gd name="T44" fmla="*/ 418520869 w 242"/>
                <a:gd name="T45" fmla="*/ 16955888 h 200"/>
                <a:gd name="T46" fmla="*/ 418520869 w 242"/>
                <a:gd name="T47" fmla="*/ 16955888 h 200"/>
                <a:gd name="T48" fmla="*/ 418520869 w 242"/>
                <a:gd name="T49" fmla="*/ 16955888 h 200"/>
                <a:gd name="T50" fmla="*/ 418520869 w 242"/>
                <a:gd name="T51" fmla="*/ 16955888 h 200"/>
                <a:gd name="T52" fmla="*/ 418520869 w 242"/>
                <a:gd name="T53" fmla="*/ 16955888 h 200"/>
                <a:gd name="T54" fmla="*/ 418520869 w 242"/>
                <a:gd name="T55" fmla="*/ 16955888 h 200"/>
                <a:gd name="T56" fmla="*/ 0 w 242"/>
                <a:gd name="T57" fmla="*/ 16955888 h 20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42"/>
                <a:gd name="T88" fmla="*/ 0 h 200"/>
                <a:gd name="T89" fmla="*/ 242 w 242"/>
                <a:gd name="T90" fmla="*/ 200 h 20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42" h="200">
                  <a:moveTo>
                    <a:pt x="0" y="109"/>
                  </a:moveTo>
                  <a:lnTo>
                    <a:pt x="22" y="116"/>
                  </a:lnTo>
                  <a:lnTo>
                    <a:pt x="75" y="109"/>
                  </a:lnTo>
                  <a:lnTo>
                    <a:pt x="85" y="89"/>
                  </a:lnTo>
                  <a:lnTo>
                    <a:pt x="121" y="78"/>
                  </a:lnTo>
                  <a:lnTo>
                    <a:pt x="124" y="61"/>
                  </a:lnTo>
                  <a:lnTo>
                    <a:pt x="136" y="57"/>
                  </a:lnTo>
                  <a:lnTo>
                    <a:pt x="130" y="48"/>
                  </a:lnTo>
                  <a:lnTo>
                    <a:pt x="144" y="47"/>
                  </a:lnTo>
                  <a:lnTo>
                    <a:pt x="153" y="30"/>
                  </a:lnTo>
                  <a:lnTo>
                    <a:pt x="149" y="13"/>
                  </a:lnTo>
                  <a:lnTo>
                    <a:pt x="197" y="0"/>
                  </a:lnTo>
                  <a:lnTo>
                    <a:pt x="241" y="26"/>
                  </a:lnTo>
                  <a:lnTo>
                    <a:pt x="229" y="36"/>
                  </a:lnTo>
                  <a:lnTo>
                    <a:pt x="188" y="36"/>
                  </a:lnTo>
                  <a:lnTo>
                    <a:pt x="188" y="59"/>
                  </a:lnTo>
                  <a:lnTo>
                    <a:pt x="207" y="73"/>
                  </a:lnTo>
                  <a:lnTo>
                    <a:pt x="196" y="80"/>
                  </a:lnTo>
                  <a:lnTo>
                    <a:pt x="199" y="93"/>
                  </a:lnTo>
                  <a:lnTo>
                    <a:pt x="156" y="138"/>
                  </a:lnTo>
                  <a:lnTo>
                    <a:pt x="137" y="137"/>
                  </a:lnTo>
                  <a:lnTo>
                    <a:pt x="124" y="148"/>
                  </a:lnTo>
                  <a:lnTo>
                    <a:pt x="146" y="190"/>
                  </a:lnTo>
                  <a:lnTo>
                    <a:pt x="114" y="190"/>
                  </a:lnTo>
                  <a:lnTo>
                    <a:pt x="102" y="199"/>
                  </a:lnTo>
                  <a:lnTo>
                    <a:pt x="78" y="174"/>
                  </a:lnTo>
                  <a:lnTo>
                    <a:pt x="10" y="178"/>
                  </a:lnTo>
                  <a:lnTo>
                    <a:pt x="34" y="150"/>
                  </a:lnTo>
                  <a:lnTo>
                    <a:pt x="0" y="109"/>
                  </a:lnTo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390" name="Freeform 153"/>
            <p:cNvSpPr>
              <a:spLocks noChangeAspect="1"/>
            </p:cNvSpPr>
            <p:nvPr/>
          </p:nvSpPr>
          <p:spPr bwMode="auto">
            <a:xfrm>
              <a:off x="1897" y="2827"/>
              <a:ext cx="75" cy="28"/>
            </a:xfrm>
            <a:custGeom>
              <a:avLst/>
              <a:gdLst>
                <a:gd name="T0" fmla="*/ 0 w 82"/>
                <a:gd name="T1" fmla="*/ 2 h 35"/>
                <a:gd name="T2" fmla="*/ 18003 w 82"/>
                <a:gd name="T3" fmla="*/ 0 h 35"/>
                <a:gd name="T4" fmla="*/ 18003 w 82"/>
                <a:gd name="T5" fmla="*/ 2 h 35"/>
                <a:gd name="T6" fmla="*/ 18003 w 82"/>
                <a:gd name="T7" fmla="*/ 0 h 35"/>
                <a:gd name="T8" fmla="*/ 18003 w 82"/>
                <a:gd name="T9" fmla="*/ 2 h 35"/>
                <a:gd name="T10" fmla="*/ 18003 w 82"/>
                <a:gd name="T11" fmla="*/ 2 h 35"/>
                <a:gd name="T12" fmla="*/ 18003 w 82"/>
                <a:gd name="T13" fmla="*/ 2 h 35"/>
                <a:gd name="T14" fmla="*/ 18003 w 82"/>
                <a:gd name="T15" fmla="*/ 2 h 35"/>
                <a:gd name="T16" fmla="*/ 18003 w 82"/>
                <a:gd name="T17" fmla="*/ 2 h 35"/>
                <a:gd name="T18" fmla="*/ 18003 w 82"/>
                <a:gd name="T19" fmla="*/ 2 h 35"/>
                <a:gd name="T20" fmla="*/ 18003 w 82"/>
                <a:gd name="T21" fmla="*/ 2 h 35"/>
                <a:gd name="T22" fmla="*/ 0 w 82"/>
                <a:gd name="T23" fmla="*/ 2 h 3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"/>
                <a:gd name="T37" fmla="*/ 0 h 35"/>
                <a:gd name="T38" fmla="*/ 82 w 82"/>
                <a:gd name="T39" fmla="*/ 35 h 3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" h="35">
                  <a:moveTo>
                    <a:pt x="0" y="18"/>
                  </a:moveTo>
                  <a:lnTo>
                    <a:pt x="6" y="0"/>
                  </a:lnTo>
                  <a:lnTo>
                    <a:pt x="24" y="11"/>
                  </a:lnTo>
                  <a:lnTo>
                    <a:pt x="55" y="0"/>
                  </a:lnTo>
                  <a:lnTo>
                    <a:pt x="81" y="13"/>
                  </a:lnTo>
                  <a:lnTo>
                    <a:pt x="75" y="33"/>
                  </a:lnTo>
                  <a:lnTo>
                    <a:pt x="72" y="17"/>
                  </a:lnTo>
                  <a:lnTo>
                    <a:pt x="55" y="10"/>
                  </a:lnTo>
                  <a:lnTo>
                    <a:pt x="38" y="21"/>
                  </a:lnTo>
                  <a:lnTo>
                    <a:pt x="43" y="30"/>
                  </a:lnTo>
                  <a:lnTo>
                    <a:pt x="35" y="34"/>
                  </a:lnTo>
                  <a:lnTo>
                    <a:pt x="0" y="18"/>
                  </a:lnTo>
                </a:path>
              </a:pathLst>
            </a:custGeom>
            <a:solidFill>
              <a:srgbClr val="FFFF00"/>
            </a:solidFill>
            <a:ln w="12700" cap="rnd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391" name="Freeform 154"/>
            <p:cNvSpPr>
              <a:spLocks noChangeAspect="1"/>
            </p:cNvSpPr>
            <p:nvPr/>
          </p:nvSpPr>
          <p:spPr bwMode="auto">
            <a:xfrm>
              <a:off x="4860" y="2957"/>
              <a:ext cx="131" cy="83"/>
            </a:xfrm>
            <a:custGeom>
              <a:avLst/>
              <a:gdLst>
                <a:gd name="T0" fmla="*/ 0 w 144"/>
                <a:gd name="T1" fmla="*/ 0 h 106"/>
                <a:gd name="T2" fmla="*/ 8891 w 144"/>
                <a:gd name="T3" fmla="*/ 2 h 106"/>
                <a:gd name="T4" fmla="*/ 8891 w 144"/>
                <a:gd name="T5" fmla="*/ 2 h 106"/>
                <a:gd name="T6" fmla="*/ 8891 w 144"/>
                <a:gd name="T7" fmla="*/ 2 h 106"/>
                <a:gd name="T8" fmla="*/ 8891 w 144"/>
                <a:gd name="T9" fmla="*/ 2 h 106"/>
                <a:gd name="T10" fmla="*/ 8891 w 144"/>
                <a:gd name="T11" fmla="*/ 2 h 106"/>
                <a:gd name="T12" fmla="*/ 8891 w 144"/>
                <a:gd name="T13" fmla="*/ 2 h 106"/>
                <a:gd name="T14" fmla="*/ 8891 w 144"/>
                <a:gd name="T15" fmla="*/ 2 h 106"/>
                <a:gd name="T16" fmla="*/ 8891 w 144"/>
                <a:gd name="T17" fmla="*/ 2 h 106"/>
                <a:gd name="T18" fmla="*/ 8891 w 144"/>
                <a:gd name="T19" fmla="*/ 2 h 106"/>
                <a:gd name="T20" fmla="*/ 8891 w 144"/>
                <a:gd name="T21" fmla="*/ 2 h 106"/>
                <a:gd name="T22" fmla="*/ 0 w 144"/>
                <a:gd name="T23" fmla="*/ 0 h 10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4"/>
                <a:gd name="T37" fmla="*/ 0 h 106"/>
                <a:gd name="T38" fmla="*/ 144 w 144"/>
                <a:gd name="T39" fmla="*/ 106 h 10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4" h="106">
                  <a:moveTo>
                    <a:pt x="0" y="0"/>
                  </a:moveTo>
                  <a:lnTo>
                    <a:pt x="3" y="88"/>
                  </a:lnTo>
                  <a:lnTo>
                    <a:pt x="25" y="90"/>
                  </a:lnTo>
                  <a:lnTo>
                    <a:pt x="49" y="66"/>
                  </a:lnTo>
                  <a:lnTo>
                    <a:pt x="75" y="77"/>
                  </a:lnTo>
                  <a:lnTo>
                    <a:pt x="98" y="101"/>
                  </a:lnTo>
                  <a:lnTo>
                    <a:pt x="143" y="105"/>
                  </a:lnTo>
                  <a:lnTo>
                    <a:pt x="92" y="65"/>
                  </a:lnTo>
                  <a:lnTo>
                    <a:pt x="95" y="46"/>
                  </a:lnTo>
                  <a:lnTo>
                    <a:pt x="70" y="39"/>
                  </a:lnTo>
                  <a:lnTo>
                    <a:pt x="49" y="15"/>
                  </a:lnTo>
                  <a:lnTo>
                    <a:pt x="0" y="0"/>
                  </a:lnTo>
                </a:path>
              </a:pathLst>
            </a:custGeom>
            <a:solidFill>
              <a:srgbClr val="7D9DFF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392" name="Freeform 155"/>
            <p:cNvSpPr>
              <a:spLocks noChangeAspect="1"/>
            </p:cNvSpPr>
            <p:nvPr/>
          </p:nvSpPr>
          <p:spPr bwMode="auto">
            <a:xfrm>
              <a:off x="4957" y="2974"/>
              <a:ext cx="54" cy="24"/>
            </a:xfrm>
            <a:custGeom>
              <a:avLst/>
              <a:gdLst>
                <a:gd name="T0" fmla="*/ 0 w 60"/>
                <a:gd name="T1" fmla="*/ 3 h 28"/>
                <a:gd name="T2" fmla="*/ 2176 w 60"/>
                <a:gd name="T3" fmla="*/ 3 h 28"/>
                <a:gd name="T4" fmla="*/ 2176 w 60"/>
                <a:gd name="T5" fmla="*/ 3 h 28"/>
                <a:gd name="T6" fmla="*/ 2176 w 60"/>
                <a:gd name="T7" fmla="*/ 0 h 28"/>
                <a:gd name="T8" fmla="*/ 2176 w 60"/>
                <a:gd name="T9" fmla="*/ 3 h 28"/>
                <a:gd name="T10" fmla="*/ 0 w 60"/>
                <a:gd name="T11" fmla="*/ 3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0"/>
                <a:gd name="T19" fmla="*/ 0 h 28"/>
                <a:gd name="T20" fmla="*/ 60 w 60"/>
                <a:gd name="T21" fmla="*/ 28 h 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0" h="28">
                  <a:moveTo>
                    <a:pt x="0" y="17"/>
                  </a:moveTo>
                  <a:lnTo>
                    <a:pt x="35" y="27"/>
                  </a:lnTo>
                  <a:lnTo>
                    <a:pt x="59" y="8"/>
                  </a:lnTo>
                  <a:lnTo>
                    <a:pt x="50" y="0"/>
                  </a:lnTo>
                  <a:lnTo>
                    <a:pt x="41" y="10"/>
                  </a:lnTo>
                  <a:lnTo>
                    <a:pt x="0" y="17"/>
                  </a:lnTo>
                </a:path>
              </a:pathLst>
            </a:custGeom>
            <a:solidFill>
              <a:srgbClr val="DDDDDD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393" name="Freeform 156"/>
            <p:cNvSpPr>
              <a:spLocks noChangeAspect="1"/>
            </p:cNvSpPr>
            <p:nvPr/>
          </p:nvSpPr>
          <p:spPr bwMode="auto">
            <a:xfrm>
              <a:off x="4991" y="2959"/>
              <a:ext cx="30" cy="20"/>
            </a:xfrm>
            <a:custGeom>
              <a:avLst/>
              <a:gdLst>
                <a:gd name="T0" fmla="*/ 0 w 33"/>
                <a:gd name="T1" fmla="*/ 0 h 28"/>
                <a:gd name="T2" fmla="*/ 8119 w 33"/>
                <a:gd name="T3" fmla="*/ 1 h 28"/>
                <a:gd name="T4" fmla="*/ 8119 w 33"/>
                <a:gd name="T5" fmla="*/ 1 h 28"/>
                <a:gd name="T6" fmla="*/ 8119 w 33"/>
                <a:gd name="T7" fmla="*/ 1 h 28"/>
                <a:gd name="T8" fmla="*/ 0 w 33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28"/>
                <a:gd name="T17" fmla="*/ 33 w 33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28">
                  <a:moveTo>
                    <a:pt x="0" y="0"/>
                  </a:moveTo>
                  <a:lnTo>
                    <a:pt x="23" y="12"/>
                  </a:lnTo>
                  <a:lnTo>
                    <a:pt x="32" y="27"/>
                  </a:lnTo>
                  <a:lnTo>
                    <a:pt x="31" y="16"/>
                  </a:lnTo>
                  <a:lnTo>
                    <a:pt x="0" y="0"/>
                  </a:lnTo>
                </a:path>
              </a:pathLst>
            </a:custGeom>
            <a:solidFill>
              <a:srgbClr val="DDDDDD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394" name="Freeform 157"/>
            <p:cNvSpPr>
              <a:spLocks noChangeAspect="1"/>
            </p:cNvSpPr>
            <p:nvPr/>
          </p:nvSpPr>
          <p:spPr bwMode="auto">
            <a:xfrm>
              <a:off x="2167" y="3138"/>
              <a:ext cx="110" cy="88"/>
            </a:xfrm>
            <a:custGeom>
              <a:avLst/>
              <a:gdLst>
                <a:gd name="T0" fmla="*/ 0 w 119"/>
                <a:gd name="T1" fmla="*/ 2 h 116"/>
                <a:gd name="T2" fmla="*/ 72063 w 119"/>
                <a:gd name="T3" fmla="*/ 2 h 116"/>
                <a:gd name="T4" fmla="*/ 72063 w 119"/>
                <a:gd name="T5" fmla="*/ 0 h 116"/>
                <a:gd name="T6" fmla="*/ 72063 w 119"/>
                <a:gd name="T7" fmla="*/ 2 h 116"/>
                <a:gd name="T8" fmla="*/ 72063 w 119"/>
                <a:gd name="T9" fmla="*/ 2 h 116"/>
                <a:gd name="T10" fmla="*/ 72063 w 119"/>
                <a:gd name="T11" fmla="*/ 2 h 116"/>
                <a:gd name="T12" fmla="*/ 72063 w 119"/>
                <a:gd name="T13" fmla="*/ 2 h 116"/>
                <a:gd name="T14" fmla="*/ 72063 w 119"/>
                <a:gd name="T15" fmla="*/ 2 h 116"/>
                <a:gd name="T16" fmla="*/ 72063 w 119"/>
                <a:gd name="T17" fmla="*/ 2 h 116"/>
                <a:gd name="T18" fmla="*/ 72063 w 119"/>
                <a:gd name="T19" fmla="*/ 2 h 116"/>
                <a:gd name="T20" fmla="*/ 72063 w 119"/>
                <a:gd name="T21" fmla="*/ 2 h 116"/>
                <a:gd name="T22" fmla="*/ 72063 w 119"/>
                <a:gd name="T23" fmla="*/ 2 h 116"/>
                <a:gd name="T24" fmla="*/ 0 w 119"/>
                <a:gd name="T25" fmla="*/ 2 h 1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9"/>
                <a:gd name="T40" fmla="*/ 0 h 116"/>
                <a:gd name="T41" fmla="*/ 119 w 119"/>
                <a:gd name="T42" fmla="*/ 116 h 11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9" h="116">
                  <a:moveTo>
                    <a:pt x="0" y="43"/>
                  </a:moveTo>
                  <a:lnTo>
                    <a:pt x="10" y="7"/>
                  </a:lnTo>
                  <a:lnTo>
                    <a:pt x="51" y="0"/>
                  </a:lnTo>
                  <a:lnTo>
                    <a:pt x="65" y="12"/>
                  </a:lnTo>
                  <a:lnTo>
                    <a:pt x="70" y="40"/>
                  </a:lnTo>
                  <a:lnTo>
                    <a:pt x="99" y="44"/>
                  </a:lnTo>
                  <a:lnTo>
                    <a:pt x="103" y="64"/>
                  </a:lnTo>
                  <a:lnTo>
                    <a:pt x="118" y="67"/>
                  </a:lnTo>
                  <a:lnTo>
                    <a:pt x="116" y="91"/>
                  </a:lnTo>
                  <a:lnTo>
                    <a:pt x="101" y="115"/>
                  </a:lnTo>
                  <a:lnTo>
                    <a:pt x="61" y="114"/>
                  </a:lnTo>
                  <a:lnTo>
                    <a:pt x="70" y="86"/>
                  </a:lnTo>
                  <a:lnTo>
                    <a:pt x="0" y="43"/>
                  </a:lnTo>
                </a:path>
              </a:pathLst>
            </a:custGeom>
            <a:solidFill>
              <a:srgbClr val="FFFF00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395" name="Freeform 158"/>
            <p:cNvSpPr>
              <a:spLocks noChangeAspect="1"/>
            </p:cNvSpPr>
            <p:nvPr/>
          </p:nvSpPr>
          <p:spPr bwMode="auto">
            <a:xfrm>
              <a:off x="1920" y="2930"/>
              <a:ext cx="165" cy="194"/>
            </a:xfrm>
            <a:custGeom>
              <a:avLst/>
              <a:gdLst>
                <a:gd name="T0" fmla="*/ 0 w 181"/>
                <a:gd name="T1" fmla="*/ 2 h 248"/>
                <a:gd name="T2" fmla="*/ 11652 w 181"/>
                <a:gd name="T3" fmla="*/ 2 h 248"/>
                <a:gd name="T4" fmla="*/ 11652 w 181"/>
                <a:gd name="T5" fmla="*/ 2 h 248"/>
                <a:gd name="T6" fmla="*/ 11652 w 181"/>
                <a:gd name="T7" fmla="*/ 2 h 248"/>
                <a:gd name="T8" fmla="*/ 11652 w 181"/>
                <a:gd name="T9" fmla="*/ 2 h 248"/>
                <a:gd name="T10" fmla="*/ 11652 w 181"/>
                <a:gd name="T11" fmla="*/ 2 h 248"/>
                <a:gd name="T12" fmla="*/ 11652 w 181"/>
                <a:gd name="T13" fmla="*/ 2 h 248"/>
                <a:gd name="T14" fmla="*/ 11652 w 181"/>
                <a:gd name="T15" fmla="*/ 2 h 248"/>
                <a:gd name="T16" fmla="*/ 11652 w 181"/>
                <a:gd name="T17" fmla="*/ 2 h 248"/>
                <a:gd name="T18" fmla="*/ 11652 w 181"/>
                <a:gd name="T19" fmla="*/ 2 h 248"/>
                <a:gd name="T20" fmla="*/ 11652 w 181"/>
                <a:gd name="T21" fmla="*/ 2 h 248"/>
                <a:gd name="T22" fmla="*/ 11652 w 181"/>
                <a:gd name="T23" fmla="*/ 2 h 248"/>
                <a:gd name="T24" fmla="*/ 11652 w 181"/>
                <a:gd name="T25" fmla="*/ 2 h 248"/>
                <a:gd name="T26" fmla="*/ 11652 w 181"/>
                <a:gd name="T27" fmla="*/ 2 h 248"/>
                <a:gd name="T28" fmla="*/ 11652 w 181"/>
                <a:gd name="T29" fmla="*/ 2 h 248"/>
                <a:gd name="T30" fmla="*/ 11652 w 181"/>
                <a:gd name="T31" fmla="*/ 2 h 248"/>
                <a:gd name="T32" fmla="*/ 11652 w 181"/>
                <a:gd name="T33" fmla="*/ 2 h 248"/>
                <a:gd name="T34" fmla="*/ 11652 w 181"/>
                <a:gd name="T35" fmla="*/ 2 h 248"/>
                <a:gd name="T36" fmla="*/ 11652 w 181"/>
                <a:gd name="T37" fmla="*/ 2 h 248"/>
                <a:gd name="T38" fmla="*/ 11652 w 181"/>
                <a:gd name="T39" fmla="*/ 2 h 248"/>
                <a:gd name="T40" fmla="*/ 11652 w 181"/>
                <a:gd name="T41" fmla="*/ 2 h 248"/>
                <a:gd name="T42" fmla="*/ 11652 w 181"/>
                <a:gd name="T43" fmla="*/ 0 h 248"/>
                <a:gd name="T44" fmla="*/ 11652 w 181"/>
                <a:gd name="T45" fmla="*/ 2 h 248"/>
                <a:gd name="T46" fmla="*/ 11652 w 181"/>
                <a:gd name="T47" fmla="*/ 2 h 248"/>
                <a:gd name="T48" fmla="*/ 11652 w 181"/>
                <a:gd name="T49" fmla="*/ 2 h 248"/>
                <a:gd name="T50" fmla="*/ 11652 w 181"/>
                <a:gd name="T51" fmla="*/ 2 h 248"/>
                <a:gd name="T52" fmla="*/ 11652 w 181"/>
                <a:gd name="T53" fmla="*/ 2 h 248"/>
                <a:gd name="T54" fmla="*/ 0 w 181"/>
                <a:gd name="T55" fmla="*/ 2 h 24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81"/>
                <a:gd name="T85" fmla="*/ 0 h 248"/>
                <a:gd name="T86" fmla="*/ 181 w 181"/>
                <a:gd name="T87" fmla="*/ 248 h 24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81" h="248">
                  <a:moveTo>
                    <a:pt x="0" y="58"/>
                  </a:moveTo>
                  <a:lnTo>
                    <a:pt x="3" y="78"/>
                  </a:lnTo>
                  <a:lnTo>
                    <a:pt x="35" y="112"/>
                  </a:lnTo>
                  <a:lnTo>
                    <a:pt x="72" y="193"/>
                  </a:lnTo>
                  <a:lnTo>
                    <a:pt x="155" y="247"/>
                  </a:lnTo>
                  <a:lnTo>
                    <a:pt x="168" y="238"/>
                  </a:lnTo>
                  <a:lnTo>
                    <a:pt x="176" y="220"/>
                  </a:lnTo>
                  <a:lnTo>
                    <a:pt x="164" y="213"/>
                  </a:lnTo>
                  <a:lnTo>
                    <a:pt x="172" y="209"/>
                  </a:lnTo>
                  <a:lnTo>
                    <a:pt x="180" y="167"/>
                  </a:lnTo>
                  <a:lnTo>
                    <a:pt x="167" y="147"/>
                  </a:lnTo>
                  <a:lnTo>
                    <a:pt x="155" y="147"/>
                  </a:lnTo>
                  <a:lnTo>
                    <a:pt x="155" y="125"/>
                  </a:lnTo>
                  <a:lnTo>
                    <a:pt x="140" y="134"/>
                  </a:lnTo>
                  <a:lnTo>
                    <a:pt x="120" y="126"/>
                  </a:lnTo>
                  <a:lnTo>
                    <a:pt x="108" y="100"/>
                  </a:lnTo>
                  <a:lnTo>
                    <a:pt x="127" y="69"/>
                  </a:lnTo>
                  <a:lnTo>
                    <a:pt x="164" y="55"/>
                  </a:lnTo>
                  <a:lnTo>
                    <a:pt x="154" y="49"/>
                  </a:lnTo>
                  <a:lnTo>
                    <a:pt x="159" y="34"/>
                  </a:lnTo>
                  <a:lnTo>
                    <a:pt x="118" y="30"/>
                  </a:lnTo>
                  <a:lnTo>
                    <a:pt x="87" y="0"/>
                  </a:lnTo>
                  <a:lnTo>
                    <a:pt x="80" y="22"/>
                  </a:lnTo>
                  <a:lnTo>
                    <a:pt x="48" y="41"/>
                  </a:lnTo>
                  <a:lnTo>
                    <a:pt x="31" y="65"/>
                  </a:lnTo>
                  <a:lnTo>
                    <a:pt x="12" y="61"/>
                  </a:lnTo>
                  <a:lnTo>
                    <a:pt x="14" y="47"/>
                  </a:lnTo>
                  <a:lnTo>
                    <a:pt x="0" y="58"/>
                  </a:lnTo>
                </a:path>
              </a:pathLst>
            </a:custGeom>
            <a:solidFill>
              <a:srgbClr val="FFFF00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396" name="Freeform 159"/>
            <p:cNvSpPr>
              <a:spLocks noChangeAspect="1"/>
            </p:cNvSpPr>
            <p:nvPr/>
          </p:nvSpPr>
          <p:spPr bwMode="auto">
            <a:xfrm>
              <a:off x="4541" y="2809"/>
              <a:ext cx="36" cy="31"/>
            </a:xfrm>
            <a:custGeom>
              <a:avLst/>
              <a:gdLst>
                <a:gd name="T0" fmla="*/ 0 w 35"/>
                <a:gd name="T1" fmla="*/ 2 h 40"/>
                <a:gd name="T2" fmla="*/ 2147483647 w 35"/>
                <a:gd name="T3" fmla="*/ 2 h 40"/>
                <a:gd name="T4" fmla="*/ 2147483647 w 35"/>
                <a:gd name="T5" fmla="*/ 0 h 40"/>
                <a:gd name="T6" fmla="*/ 0 w 35"/>
                <a:gd name="T7" fmla="*/ 2 h 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40"/>
                <a:gd name="T14" fmla="*/ 35 w 35"/>
                <a:gd name="T15" fmla="*/ 40 h 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40">
                  <a:moveTo>
                    <a:pt x="0" y="39"/>
                  </a:moveTo>
                  <a:lnTo>
                    <a:pt x="24" y="21"/>
                  </a:lnTo>
                  <a:lnTo>
                    <a:pt x="34" y="0"/>
                  </a:lnTo>
                  <a:lnTo>
                    <a:pt x="0" y="39"/>
                  </a:lnTo>
                </a:path>
              </a:pathLst>
            </a:custGeom>
            <a:solidFill>
              <a:srgbClr val="7D9DFF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397" name="Freeform 160"/>
            <p:cNvSpPr>
              <a:spLocks noChangeAspect="1"/>
            </p:cNvSpPr>
            <p:nvPr/>
          </p:nvSpPr>
          <p:spPr bwMode="auto">
            <a:xfrm>
              <a:off x="4581" y="2730"/>
              <a:ext cx="55" cy="66"/>
            </a:xfrm>
            <a:custGeom>
              <a:avLst/>
              <a:gdLst>
                <a:gd name="T0" fmla="*/ 0 w 60"/>
                <a:gd name="T1" fmla="*/ 2 h 84"/>
                <a:gd name="T2" fmla="*/ 24079 w 60"/>
                <a:gd name="T3" fmla="*/ 0 h 84"/>
                <a:gd name="T4" fmla="*/ 24079 w 60"/>
                <a:gd name="T5" fmla="*/ 2 h 84"/>
                <a:gd name="T6" fmla="*/ 24079 w 60"/>
                <a:gd name="T7" fmla="*/ 2 h 84"/>
                <a:gd name="T8" fmla="*/ 24079 w 60"/>
                <a:gd name="T9" fmla="*/ 2 h 84"/>
                <a:gd name="T10" fmla="*/ 24079 w 60"/>
                <a:gd name="T11" fmla="*/ 2 h 84"/>
                <a:gd name="T12" fmla="*/ 24079 w 60"/>
                <a:gd name="T13" fmla="*/ 2 h 84"/>
                <a:gd name="T14" fmla="*/ 24079 w 60"/>
                <a:gd name="T15" fmla="*/ 2 h 84"/>
                <a:gd name="T16" fmla="*/ 24079 w 60"/>
                <a:gd name="T17" fmla="*/ 2 h 84"/>
                <a:gd name="T18" fmla="*/ 24079 w 60"/>
                <a:gd name="T19" fmla="*/ 2 h 84"/>
                <a:gd name="T20" fmla="*/ 24079 w 60"/>
                <a:gd name="T21" fmla="*/ 2 h 84"/>
                <a:gd name="T22" fmla="*/ 0 w 60"/>
                <a:gd name="T23" fmla="*/ 2 h 8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0"/>
                <a:gd name="T37" fmla="*/ 0 h 84"/>
                <a:gd name="T38" fmla="*/ 60 w 60"/>
                <a:gd name="T39" fmla="*/ 84 h 8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0" h="84">
                  <a:moveTo>
                    <a:pt x="0" y="32"/>
                  </a:moveTo>
                  <a:lnTo>
                    <a:pt x="11" y="0"/>
                  </a:lnTo>
                  <a:lnTo>
                    <a:pt x="32" y="1"/>
                  </a:lnTo>
                  <a:lnTo>
                    <a:pt x="37" y="22"/>
                  </a:lnTo>
                  <a:lnTo>
                    <a:pt x="21" y="45"/>
                  </a:lnTo>
                  <a:lnTo>
                    <a:pt x="25" y="58"/>
                  </a:lnTo>
                  <a:lnTo>
                    <a:pt x="56" y="65"/>
                  </a:lnTo>
                  <a:lnTo>
                    <a:pt x="59" y="83"/>
                  </a:lnTo>
                  <a:lnTo>
                    <a:pt x="40" y="65"/>
                  </a:lnTo>
                  <a:lnTo>
                    <a:pt x="40" y="74"/>
                  </a:lnTo>
                  <a:lnTo>
                    <a:pt x="11" y="65"/>
                  </a:lnTo>
                  <a:lnTo>
                    <a:pt x="0" y="32"/>
                  </a:lnTo>
                </a:path>
              </a:pathLst>
            </a:custGeom>
            <a:solidFill>
              <a:srgbClr val="00B0F0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398" name="Freeform 161"/>
            <p:cNvSpPr>
              <a:spLocks noChangeAspect="1"/>
            </p:cNvSpPr>
            <p:nvPr/>
          </p:nvSpPr>
          <p:spPr bwMode="auto">
            <a:xfrm>
              <a:off x="4583" y="2787"/>
              <a:ext cx="18" cy="13"/>
            </a:xfrm>
            <a:custGeom>
              <a:avLst/>
              <a:gdLst>
                <a:gd name="T0" fmla="*/ 0 w 17"/>
                <a:gd name="T1" fmla="*/ 0 h 17"/>
                <a:gd name="T2" fmla="*/ 2147483647 w 17"/>
                <a:gd name="T3" fmla="*/ 0 h 17"/>
                <a:gd name="T4" fmla="*/ 2147483647 w 17"/>
                <a:gd name="T5" fmla="*/ 2 h 17"/>
                <a:gd name="T6" fmla="*/ 2147483647 w 17"/>
                <a:gd name="T7" fmla="*/ 2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8" y="0"/>
                  </a:lnTo>
                  <a:lnTo>
                    <a:pt x="16" y="3"/>
                  </a:lnTo>
                  <a:lnTo>
                    <a:pt x="13" y="16"/>
                  </a:lnTo>
                  <a:lnTo>
                    <a:pt x="0" y="0"/>
                  </a:lnTo>
                </a:path>
              </a:pathLst>
            </a:custGeom>
            <a:solidFill>
              <a:srgbClr val="7D9DFF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399" name="Freeform 162"/>
            <p:cNvSpPr>
              <a:spLocks noChangeAspect="1"/>
            </p:cNvSpPr>
            <p:nvPr/>
          </p:nvSpPr>
          <p:spPr bwMode="auto">
            <a:xfrm>
              <a:off x="4606" y="2802"/>
              <a:ext cx="15" cy="19"/>
            </a:xfrm>
            <a:custGeom>
              <a:avLst/>
              <a:gdLst>
                <a:gd name="T0" fmla="*/ 0 w 17"/>
                <a:gd name="T1" fmla="*/ 0 h 22"/>
                <a:gd name="T2" fmla="*/ 162 w 17"/>
                <a:gd name="T3" fmla="*/ 10 h 22"/>
                <a:gd name="T4" fmla="*/ 162 w 17"/>
                <a:gd name="T5" fmla="*/ 10 h 22"/>
                <a:gd name="T6" fmla="*/ 0 w 17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22"/>
                <a:gd name="T14" fmla="*/ 17 w 17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22">
                  <a:moveTo>
                    <a:pt x="0" y="0"/>
                  </a:moveTo>
                  <a:lnTo>
                    <a:pt x="1" y="21"/>
                  </a:lnTo>
                  <a:lnTo>
                    <a:pt x="16" y="12"/>
                  </a:lnTo>
                  <a:lnTo>
                    <a:pt x="0" y="0"/>
                  </a:lnTo>
                </a:path>
              </a:pathLst>
            </a:custGeom>
            <a:solidFill>
              <a:srgbClr val="00B0F0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400" name="Freeform 163"/>
            <p:cNvSpPr>
              <a:spLocks noChangeAspect="1"/>
            </p:cNvSpPr>
            <p:nvPr/>
          </p:nvSpPr>
          <p:spPr bwMode="auto">
            <a:xfrm>
              <a:off x="4606" y="2825"/>
              <a:ext cx="59" cy="46"/>
            </a:xfrm>
            <a:custGeom>
              <a:avLst/>
              <a:gdLst>
                <a:gd name="T0" fmla="*/ 0 w 64"/>
                <a:gd name="T1" fmla="*/ 2 h 57"/>
                <a:gd name="T2" fmla="*/ 50578 w 64"/>
                <a:gd name="T3" fmla="*/ 2 h 57"/>
                <a:gd name="T4" fmla="*/ 50578 w 64"/>
                <a:gd name="T5" fmla="*/ 2 h 57"/>
                <a:gd name="T6" fmla="*/ 50578 w 64"/>
                <a:gd name="T7" fmla="*/ 0 h 57"/>
                <a:gd name="T8" fmla="*/ 50578 w 64"/>
                <a:gd name="T9" fmla="*/ 2 h 57"/>
                <a:gd name="T10" fmla="*/ 50578 w 64"/>
                <a:gd name="T11" fmla="*/ 2 h 57"/>
                <a:gd name="T12" fmla="*/ 50578 w 64"/>
                <a:gd name="T13" fmla="*/ 2 h 57"/>
                <a:gd name="T14" fmla="*/ 50578 w 64"/>
                <a:gd name="T15" fmla="*/ 2 h 57"/>
                <a:gd name="T16" fmla="*/ 50578 w 64"/>
                <a:gd name="T17" fmla="*/ 2 h 57"/>
                <a:gd name="T18" fmla="*/ 50578 w 64"/>
                <a:gd name="T19" fmla="*/ 2 h 57"/>
                <a:gd name="T20" fmla="*/ 0 w 64"/>
                <a:gd name="T21" fmla="*/ 2 h 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4"/>
                <a:gd name="T34" fmla="*/ 0 h 57"/>
                <a:gd name="T35" fmla="*/ 64 w 64"/>
                <a:gd name="T36" fmla="*/ 57 h 5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4" h="57">
                  <a:moveTo>
                    <a:pt x="0" y="38"/>
                  </a:moveTo>
                  <a:lnTo>
                    <a:pt x="14" y="18"/>
                  </a:lnTo>
                  <a:lnTo>
                    <a:pt x="30" y="22"/>
                  </a:lnTo>
                  <a:lnTo>
                    <a:pt x="52" y="0"/>
                  </a:lnTo>
                  <a:lnTo>
                    <a:pt x="63" y="13"/>
                  </a:lnTo>
                  <a:lnTo>
                    <a:pt x="62" y="46"/>
                  </a:lnTo>
                  <a:lnTo>
                    <a:pt x="56" y="32"/>
                  </a:lnTo>
                  <a:lnTo>
                    <a:pt x="50" y="56"/>
                  </a:lnTo>
                  <a:lnTo>
                    <a:pt x="34" y="50"/>
                  </a:lnTo>
                  <a:lnTo>
                    <a:pt x="24" y="25"/>
                  </a:lnTo>
                  <a:lnTo>
                    <a:pt x="0" y="38"/>
                  </a:lnTo>
                </a:path>
              </a:pathLst>
            </a:custGeom>
            <a:solidFill>
              <a:srgbClr val="7D9DFF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401" name="Freeform 164"/>
            <p:cNvSpPr>
              <a:spLocks noChangeAspect="1"/>
            </p:cNvSpPr>
            <p:nvPr/>
          </p:nvSpPr>
          <p:spPr bwMode="auto">
            <a:xfrm>
              <a:off x="4613" y="2815"/>
              <a:ext cx="16" cy="19"/>
            </a:xfrm>
            <a:custGeom>
              <a:avLst/>
              <a:gdLst>
                <a:gd name="T0" fmla="*/ 0 w 15"/>
                <a:gd name="T1" fmla="*/ 2 h 24"/>
                <a:gd name="T2" fmla="*/ 2147483647 w 15"/>
                <a:gd name="T3" fmla="*/ 2 h 24"/>
                <a:gd name="T4" fmla="*/ 2147483647 w 15"/>
                <a:gd name="T5" fmla="*/ 0 h 24"/>
                <a:gd name="T6" fmla="*/ 2147483647 w 15"/>
                <a:gd name="T7" fmla="*/ 2 h 24"/>
                <a:gd name="T8" fmla="*/ 0 w 15"/>
                <a:gd name="T9" fmla="*/ 2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24"/>
                <a:gd name="T17" fmla="*/ 15 w 15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24">
                  <a:moveTo>
                    <a:pt x="0" y="14"/>
                  </a:moveTo>
                  <a:lnTo>
                    <a:pt x="4" y="10"/>
                  </a:lnTo>
                  <a:lnTo>
                    <a:pt x="14" y="0"/>
                  </a:lnTo>
                  <a:lnTo>
                    <a:pt x="10" y="23"/>
                  </a:lnTo>
                  <a:lnTo>
                    <a:pt x="0" y="14"/>
                  </a:lnTo>
                </a:path>
              </a:pathLst>
            </a:custGeom>
            <a:solidFill>
              <a:srgbClr val="7D9DFF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402" name="Freeform 165"/>
            <p:cNvSpPr>
              <a:spLocks noChangeAspect="1"/>
            </p:cNvSpPr>
            <p:nvPr/>
          </p:nvSpPr>
          <p:spPr bwMode="auto">
            <a:xfrm>
              <a:off x="3182" y="2281"/>
              <a:ext cx="128" cy="83"/>
            </a:xfrm>
            <a:custGeom>
              <a:avLst/>
              <a:gdLst>
                <a:gd name="T0" fmla="*/ 0 w 144"/>
                <a:gd name="T1" fmla="*/ 2 h 104"/>
                <a:gd name="T2" fmla="*/ 428 w 144"/>
                <a:gd name="T3" fmla="*/ 2 h 104"/>
                <a:gd name="T4" fmla="*/ 428 w 144"/>
                <a:gd name="T5" fmla="*/ 2 h 104"/>
                <a:gd name="T6" fmla="*/ 428 w 144"/>
                <a:gd name="T7" fmla="*/ 2 h 104"/>
                <a:gd name="T8" fmla="*/ 428 w 144"/>
                <a:gd name="T9" fmla="*/ 2 h 104"/>
                <a:gd name="T10" fmla="*/ 428 w 144"/>
                <a:gd name="T11" fmla="*/ 2 h 104"/>
                <a:gd name="T12" fmla="*/ 428 w 144"/>
                <a:gd name="T13" fmla="*/ 2 h 104"/>
                <a:gd name="T14" fmla="*/ 428 w 144"/>
                <a:gd name="T15" fmla="*/ 2 h 104"/>
                <a:gd name="T16" fmla="*/ 428 w 144"/>
                <a:gd name="T17" fmla="*/ 2 h 104"/>
                <a:gd name="T18" fmla="*/ 428 w 144"/>
                <a:gd name="T19" fmla="*/ 0 h 104"/>
                <a:gd name="T20" fmla="*/ 0 w 144"/>
                <a:gd name="T21" fmla="*/ 2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4"/>
                <a:gd name="T34" fmla="*/ 0 h 104"/>
                <a:gd name="T35" fmla="*/ 144 w 144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4" h="104">
                  <a:moveTo>
                    <a:pt x="0" y="19"/>
                  </a:moveTo>
                  <a:lnTo>
                    <a:pt x="8" y="72"/>
                  </a:lnTo>
                  <a:lnTo>
                    <a:pt x="83" y="100"/>
                  </a:lnTo>
                  <a:lnTo>
                    <a:pt x="120" y="103"/>
                  </a:lnTo>
                  <a:lnTo>
                    <a:pt x="143" y="76"/>
                  </a:lnTo>
                  <a:lnTo>
                    <a:pt x="132" y="45"/>
                  </a:lnTo>
                  <a:lnTo>
                    <a:pt x="141" y="37"/>
                  </a:lnTo>
                  <a:lnTo>
                    <a:pt x="135" y="13"/>
                  </a:lnTo>
                  <a:lnTo>
                    <a:pt x="80" y="6"/>
                  </a:lnTo>
                  <a:lnTo>
                    <a:pt x="45" y="0"/>
                  </a:lnTo>
                  <a:lnTo>
                    <a:pt x="0" y="19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403" name="Freeform 166"/>
            <p:cNvSpPr>
              <a:spLocks noChangeAspect="1"/>
            </p:cNvSpPr>
            <p:nvPr/>
          </p:nvSpPr>
          <p:spPr bwMode="auto">
            <a:xfrm>
              <a:off x="2871" y="2458"/>
              <a:ext cx="47" cy="60"/>
            </a:xfrm>
            <a:custGeom>
              <a:avLst/>
              <a:gdLst>
                <a:gd name="T0" fmla="*/ 0 w 47"/>
                <a:gd name="T1" fmla="*/ 2 h 76"/>
                <a:gd name="T2" fmla="*/ 2147436359 w 47"/>
                <a:gd name="T3" fmla="*/ 0 h 76"/>
                <a:gd name="T4" fmla="*/ 2147436359 w 47"/>
                <a:gd name="T5" fmla="*/ 2 h 76"/>
                <a:gd name="T6" fmla="*/ 2147436359 w 47"/>
                <a:gd name="T7" fmla="*/ 2 h 76"/>
                <a:gd name="T8" fmla="*/ 2147436359 w 47"/>
                <a:gd name="T9" fmla="*/ 2 h 76"/>
                <a:gd name="T10" fmla="*/ 2147436359 w 47"/>
                <a:gd name="T11" fmla="*/ 2 h 76"/>
                <a:gd name="T12" fmla="*/ 2147436359 w 47"/>
                <a:gd name="T13" fmla="*/ 2 h 76"/>
                <a:gd name="T14" fmla="*/ 0 w 47"/>
                <a:gd name="T15" fmla="*/ 2 h 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76"/>
                <a:gd name="T26" fmla="*/ 47 w 47"/>
                <a:gd name="T27" fmla="*/ 76 h 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76">
                  <a:moveTo>
                    <a:pt x="0" y="49"/>
                  </a:moveTo>
                  <a:lnTo>
                    <a:pt x="9" y="0"/>
                  </a:lnTo>
                  <a:lnTo>
                    <a:pt x="46" y="3"/>
                  </a:lnTo>
                  <a:lnTo>
                    <a:pt x="30" y="34"/>
                  </a:lnTo>
                  <a:lnTo>
                    <a:pt x="30" y="73"/>
                  </a:lnTo>
                  <a:lnTo>
                    <a:pt x="8" y="75"/>
                  </a:lnTo>
                  <a:lnTo>
                    <a:pt x="11" y="52"/>
                  </a:lnTo>
                  <a:lnTo>
                    <a:pt x="0" y="49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404" name="Freeform 167"/>
            <p:cNvSpPr>
              <a:spLocks noChangeAspect="1"/>
            </p:cNvSpPr>
            <p:nvPr/>
          </p:nvSpPr>
          <p:spPr bwMode="auto">
            <a:xfrm>
              <a:off x="2774" y="2794"/>
              <a:ext cx="42" cy="19"/>
            </a:xfrm>
            <a:custGeom>
              <a:avLst/>
              <a:gdLst>
                <a:gd name="T0" fmla="*/ 0 w 45"/>
                <a:gd name="T1" fmla="*/ 2 h 25"/>
                <a:gd name="T2" fmla="*/ 255119 w 45"/>
                <a:gd name="T3" fmla="*/ 2 h 25"/>
                <a:gd name="T4" fmla="*/ 255119 w 45"/>
                <a:gd name="T5" fmla="*/ 2 h 25"/>
                <a:gd name="T6" fmla="*/ 255119 w 45"/>
                <a:gd name="T7" fmla="*/ 2 h 25"/>
                <a:gd name="T8" fmla="*/ 255119 w 45"/>
                <a:gd name="T9" fmla="*/ 2 h 25"/>
                <a:gd name="T10" fmla="*/ 255119 w 45"/>
                <a:gd name="T11" fmla="*/ 2 h 25"/>
                <a:gd name="T12" fmla="*/ 255119 w 45"/>
                <a:gd name="T13" fmla="*/ 0 h 25"/>
                <a:gd name="T14" fmla="*/ 0 w 45"/>
                <a:gd name="T15" fmla="*/ 2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"/>
                <a:gd name="T25" fmla="*/ 0 h 25"/>
                <a:gd name="T26" fmla="*/ 45 w 45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" h="25">
                  <a:moveTo>
                    <a:pt x="0" y="3"/>
                  </a:moveTo>
                  <a:lnTo>
                    <a:pt x="13" y="14"/>
                  </a:lnTo>
                  <a:lnTo>
                    <a:pt x="27" y="10"/>
                  </a:lnTo>
                  <a:lnTo>
                    <a:pt x="18" y="14"/>
                  </a:lnTo>
                  <a:lnTo>
                    <a:pt x="25" y="24"/>
                  </a:lnTo>
                  <a:lnTo>
                    <a:pt x="43" y="14"/>
                  </a:lnTo>
                  <a:lnTo>
                    <a:pt x="44" y="0"/>
                  </a:lnTo>
                  <a:lnTo>
                    <a:pt x="0" y="3"/>
                  </a:lnTo>
                </a:path>
              </a:pathLst>
            </a:custGeom>
            <a:solidFill>
              <a:srgbClr val="DDDDDD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405" name="Freeform 168"/>
            <p:cNvSpPr>
              <a:spLocks noChangeAspect="1"/>
            </p:cNvSpPr>
            <p:nvPr/>
          </p:nvSpPr>
          <p:spPr bwMode="auto">
            <a:xfrm>
              <a:off x="3668" y="2646"/>
              <a:ext cx="5" cy="20"/>
            </a:xfrm>
            <a:custGeom>
              <a:avLst/>
              <a:gdLst>
                <a:gd name="T0" fmla="*/ 0 w 10"/>
                <a:gd name="T1" fmla="*/ 3 h 24"/>
                <a:gd name="T2" fmla="*/ 1 w 10"/>
                <a:gd name="T3" fmla="*/ 3 h 24"/>
                <a:gd name="T4" fmla="*/ 1 w 10"/>
                <a:gd name="T5" fmla="*/ 3 h 24"/>
                <a:gd name="T6" fmla="*/ 1 w 10"/>
                <a:gd name="T7" fmla="*/ 0 h 24"/>
                <a:gd name="T8" fmla="*/ 0 w 10"/>
                <a:gd name="T9" fmla="*/ 3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24"/>
                <a:gd name="T17" fmla="*/ 10 w 10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24">
                  <a:moveTo>
                    <a:pt x="0" y="19"/>
                  </a:moveTo>
                  <a:lnTo>
                    <a:pt x="4" y="23"/>
                  </a:lnTo>
                  <a:lnTo>
                    <a:pt x="9" y="22"/>
                  </a:lnTo>
                  <a:lnTo>
                    <a:pt x="6" y="0"/>
                  </a:lnTo>
                  <a:lnTo>
                    <a:pt x="0" y="19"/>
                  </a:lnTo>
                </a:path>
              </a:pathLst>
            </a:custGeom>
            <a:solidFill>
              <a:srgbClr val="DDDDDD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37" name="Freeform 169"/>
            <p:cNvSpPr>
              <a:spLocks noChangeAspect="1"/>
            </p:cNvSpPr>
            <p:nvPr/>
          </p:nvSpPr>
          <p:spPr bwMode="auto">
            <a:xfrm>
              <a:off x="3263" y="2373"/>
              <a:ext cx="126" cy="60"/>
            </a:xfrm>
            <a:custGeom>
              <a:avLst/>
              <a:gdLst>
                <a:gd name="T0" fmla="*/ 0 w 138"/>
                <a:gd name="T1" fmla="*/ 14626386 h 77"/>
                <a:gd name="T2" fmla="*/ 348140373 w 138"/>
                <a:gd name="T3" fmla="*/ 14626386 h 77"/>
                <a:gd name="T4" fmla="*/ 348140373 w 138"/>
                <a:gd name="T5" fmla="*/ 14626386 h 77"/>
                <a:gd name="T6" fmla="*/ 348140373 w 138"/>
                <a:gd name="T7" fmla="*/ 14626386 h 77"/>
                <a:gd name="T8" fmla="*/ 348140373 w 138"/>
                <a:gd name="T9" fmla="*/ 14626386 h 77"/>
                <a:gd name="T10" fmla="*/ 348140373 w 138"/>
                <a:gd name="T11" fmla="*/ 14626386 h 77"/>
                <a:gd name="T12" fmla="*/ 348140373 w 138"/>
                <a:gd name="T13" fmla="*/ 0 h 77"/>
                <a:gd name="T14" fmla="*/ 348140373 w 138"/>
                <a:gd name="T15" fmla="*/ 14626386 h 77"/>
                <a:gd name="T16" fmla="*/ 0 w 138"/>
                <a:gd name="T17" fmla="*/ 14626386 h 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8"/>
                <a:gd name="T28" fmla="*/ 0 h 77"/>
                <a:gd name="T29" fmla="*/ 138 w 138"/>
                <a:gd name="T30" fmla="*/ 77 h 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8" h="77">
                  <a:moveTo>
                    <a:pt x="0" y="37"/>
                  </a:moveTo>
                  <a:lnTo>
                    <a:pt x="38" y="68"/>
                  </a:lnTo>
                  <a:lnTo>
                    <a:pt x="122" y="76"/>
                  </a:lnTo>
                  <a:lnTo>
                    <a:pt x="137" y="49"/>
                  </a:lnTo>
                  <a:lnTo>
                    <a:pt x="115" y="47"/>
                  </a:lnTo>
                  <a:lnTo>
                    <a:pt x="114" y="24"/>
                  </a:lnTo>
                  <a:lnTo>
                    <a:pt x="95" y="0"/>
                  </a:lnTo>
                  <a:lnTo>
                    <a:pt x="38" y="5"/>
                  </a:lnTo>
                  <a:lnTo>
                    <a:pt x="0" y="37"/>
                  </a:lnTo>
                </a:path>
              </a:pathLst>
            </a:custGeom>
            <a:solidFill>
              <a:schemeClr val="accent4">
                <a:lumMod val="75000"/>
              </a:schemeClr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407" name="Freeform 170"/>
            <p:cNvSpPr>
              <a:spLocks noChangeAspect="1"/>
            </p:cNvSpPr>
            <p:nvPr/>
          </p:nvSpPr>
          <p:spPr bwMode="auto">
            <a:xfrm>
              <a:off x="3379" y="2940"/>
              <a:ext cx="25" cy="19"/>
            </a:xfrm>
            <a:custGeom>
              <a:avLst/>
              <a:gdLst>
                <a:gd name="T0" fmla="*/ 0 w 24"/>
                <a:gd name="T1" fmla="*/ 2 h 23"/>
                <a:gd name="T2" fmla="*/ 2147483647 w 24"/>
                <a:gd name="T3" fmla="*/ 2 h 23"/>
                <a:gd name="T4" fmla="*/ 2147483647 w 24"/>
                <a:gd name="T5" fmla="*/ 0 h 23"/>
                <a:gd name="T6" fmla="*/ 2147483647 w 24"/>
                <a:gd name="T7" fmla="*/ 2 h 23"/>
                <a:gd name="T8" fmla="*/ 0 w 24"/>
                <a:gd name="T9" fmla="*/ 2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3"/>
                <a:gd name="T17" fmla="*/ 24 w 24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3">
                  <a:moveTo>
                    <a:pt x="0" y="22"/>
                  </a:moveTo>
                  <a:lnTo>
                    <a:pt x="9" y="4"/>
                  </a:lnTo>
                  <a:lnTo>
                    <a:pt x="20" y="0"/>
                  </a:lnTo>
                  <a:lnTo>
                    <a:pt x="23" y="18"/>
                  </a:lnTo>
                  <a:lnTo>
                    <a:pt x="0" y="22"/>
                  </a:lnTo>
                </a:path>
              </a:pathLst>
            </a:custGeom>
            <a:solidFill>
              <a:srgbClr val="DDDDDD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408" name="Freeform 171"/>
            <p:cNvSpPr>
              <a:spLocks noChangeAspect="1"/>
            </p:cNvSpPr>
            <p:nvPr/>
          </p:nvSpPr>
          <p:spPr bwMode="auto">
            <a:xfrm>
              <a:off x="3452" y="2577"/>
              <a:ext cx="279" cy="186"/>
            </a:xfrm>
            <a:custGeom>
              <a:avLst/>
              <a:gdLst>
                <a:gd name="T0" fmla="*/ 0 w 304"/>
                <a:gd name="T1" fmla="*/ 2 h 239"/>
                <a:gd name="T2" fmla="*/ 28161 w 304"/>
                <a:gd name="T3" fmla="*/ 2 h 239"/>
                <a:gd name="T4" fmla="*/ 28161 w 304"/>
                <a:gd name="T5" fmla="*/ 2 h 239"/>
                <a:gd name="T6" fmla="*/ 28161 w 304"/>
                <a:gd name="T7" fmla="*/ 2 h 239"/>
                <a:gd name="T8" fmla="*/ 28161 w 304"/>
                <a:gd name="T9" fmla="*/ 2 h 239"/>
                <a:gd name="T10" fmla="*/ 28161 w 304"/>
                <a:gd name="T11" fmla="*/ 2 h 239"/>
                <a:gd name="T12" fmla="*/ 28161 w 304"/>
                <a:gd name="T13" fmla="*/ 0 h 239"/>
                <a:gd name="T14" fmla="*/ 28161 w 304"/>
                <a:gd name="T15" fmla="*/ 2 h 239"/>
                <a:gd name="T16" fmla="*/ 28161 w 304"/>
                <a:gd name="T17" fmla="*/ 2 h 239"/>
                <a:gd name="T18" fmla="*/ 28161 w 304"/>
                <a:gd name="T19" fmla="*/ 2 h 239"/>
                <a:gd name="T20" fmla="*/ 28161 w 304"/>
                <a:gd name="T21" fmla="*/ 2 h 239"/>
                <a:gd name="T22" fmla="*/ 28161 w 304"/>
                <a:gd name="T23" fmla="*/ 2 h 239"/>
                <a:gd name="T24" fmla="*/ 28161 w 304"/>
                <a:gd name="T25" fmla="*/ 2 h 239"/>
                <a:gd name="T26" fmla="*/ 28161 w 304"/>
                <a:gd name="T27" fmla="*/ 2 h 239"/>
                <a:gd name="T28" fmla="*/ 28161 w 304"/>
                <a:gd name="T29" fmla="*/ 2 h 239"/>
                <a:gd name="T30" fmla="*/ 28161 w 304"/>
                <a:gd name="T31" fmla="*/ 2 h 239"/>
                <a:gd name="T32" fmla="*/ 28161 w 304"/>
                <a:gd name="T33" fmla="*/ 2 h 239"/>
                <a:gd name="T34" fmla="*/ 28161 w 304"/>
                <a:gd name="T35" fmla="*/ 2 h 239"/>
                <a:gd name="T36" fmla="*/ 28161 w 304"/>
                <a:gd name="T37" fmla="*/ 2 h 239"/>
                <a:gd name="T38" fmla="*/ 28161 w 304"/>
                <a:gd name="T39" fmla="*/ 2 h 239"/>
                <a:gd name="T40" fmla="*/ 28161 w 304"/>
                <a:gd name="T41" fmla="*/ 2 h 239"/>
                <a:gd name="T42" fmla="*/ 28161 w 304"/>
                <a:gd name="T43" fmla="*/ 2 h 239"/>
                <a:gd name="T44" fmla="*/ 28161 w 304"/>
                <a:gd name="T45" fmla="*/ 2 h 239"/>
                <a:gd name="T46" fmla="*/ 28161 w 304"/>
                <a:gd name="T47" fmla="*/ 2 h 239"/>
                <a:gd name="T48" fmla="*/ 28161 w 304"/>
                <a:gd name="T49" fmla="*/ 2 h 239"/>
                <a:gd name="T50" fmla="*/ 28161 w 304"/>
                <a:gd name="T51" fmla="*/ 2 h 239"/>
                <a:gd name="T52" fmla="*/ 28161 w 304"/>
                <a:gd name="T53" fmla="*/ 2 h 239"/>
                <a:gd name="T54" fmla="*/ 28161 w 304"/>
                <a:gd name="T55" fmla="*/ 2 h 239"/>
                <a:gd name="T56" fmla="*/ 0 w 304"/>
                <a:gd name="T57" fmla="*/ 2 h 23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4"/>
                <a:gd name="T88" fmla="*/ 0 h 239"/>
                <a:gd name="T89" fmla="*/ 304 w 304"/>
                <a:gd name="T90" fmla="*/ 239 h 23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4" h="239">
                  <a:moveTo>
                    <a:pt x="0" y="62"/>
                  </a:moveTo>
                  <a:lnTo>
                    <a:pt x="4" y="41"/>
                  </a:lnTo>
                  <a:lnTo>
                    <a:pt x="20" y="46"/>
                  </a:lnTo>
                  <a:lnTo>
                    <a:pt x="40" y="33"/>
                  </a:lnTo>
                  <a:lnTo>
                    <a:pt x="48" y="24"/>
                  </a:lnTo>
                  <a:lnTo>
                    <a:pt x="32" y="10"/>
                  </a:lnTo>
                  <a:lnTo>
                    <a:pt x="64" y="0"/>
                  </a:lnTo>
                  <a:lnTo>
                    <a:pt x="129" y="27"/>
                  </a:lnTo>
                  <a:lnTo>
                    <a:pt x="130" y="37"/>
                  </a:lnTo>
                  <a:lnTo>
                    <a:pt x="146" y="44"/>
                  </a:lnTo>
                  <a:lnTo>
                    <a:pt x="159" y="51"/>
                  </a:lnTo>
                  <a:lnTo>
                    <a:pt x="171" y="46"/>
                  </a:lnTo>
                  <a:lnTo>
                    <a:pt x="198" y="53"/>
                  </a:lnTo>
                  <a:lnTo>
                    <a:pt x="232" y="108"/>
                  </a:lnTo>
                  <a:lnTo>
                    <a:pt x="236" y="112"/>
                  </a:lnTo>
                  <a:lnTo>
                    <a:pt x="250" y="133"/>
                  </a:lnTo>
                  <a:lnTo>
                    <a:pt x="296" y="138"/>
                  </a:lnTo>
                  <a:lnTo>
                    <a:pt x="303" y="148"/>
                  </a:lnTo>
                  <a:lnTo>
                    <a:pt x="292" y="177"/>
                  </a:lnTo>
                  <a:lnTo>
                    <a:pt x="250" y="191"/>
                  </a:lnTo>
                  <a:lnTo>
                    <a:pt x="204" y="200"/>
                  </a:lnTo>
                  <a:lnTo>
                    <a:pt x="167" y="238"/>
                  </a:lnTo>
                  <a:lnTo>
                    <a:pt x="167" y="224"/>
                  </a:lnTo>
                  <a:lnTo>
                    <a:pt x="141" y="214"/>
                  </a:lnTo>
                  <a:lnTo>
                    <a:pt x="115" y="227"/>
                  </a:lnTo>
                  <a:lnTo>
                    <a:pt x="89" y="184"/>
                  </a:lnTo>
                  <a:lnTo>
                    <a:pt x="68" y="167"/>
                  </a:lnTo>
                  <a:lnTo>
                    <a:pt x="54" y="122"/>
                  </a:lnTo>
                  <a:lnTo>
                    <a:pt x="0" y="62"/>
                  </a:lnTo>
                </a:path>
              </a:pathLst>
            </a:custGeom>
            <a:solidFill>
              <a:srgbClr val="CCFFFF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409" name="Freeform 172"/>
            <p:cNvSpPr>
              <a:spLocks noChangeAspect="1"/>
            </p:cNvSpPr>
            <p:nvPr/>
          </p:nvSpPr>
          <p:spPr bwMode="auto">
            <a:xfrm>
              <a:off x="2765" y="2752"/>
              <a:ext cx="83" cy="44"/>
            </a:xfrm>
            <a:custGeom>
              <a:avLst/>
              <a:gdLst>
                <a:gd name="T0" fmla="*/ 0 w 90"/>
                <a:gd name="T1" fmla="*/ 2 h 58"/>
                <a:gd name="T2" fmla="*/ 53137 w 90"/>
                <a:gd name="T3" fmla="*/ 2 h 58"/>
                <a:gd name="T4" fmla="*/ 53137 w 90"/>
                <a:gd name="T5" fmla="*/ 2 h 58"/>
                <a:gd name="T6" fmla="*/ 53137 w 90"/>
                <a:gd name="T7" fmla="*/ 2 h 58"/>
                <a:gd name="T8" fmla="*/ 53137 w 90"/>
                <a:gd name="T9" fmla="*/ 2 h 58"/>
                <a:gd name="T10" fmla="*/ 53137 w 90"/>
                <a:gd name="T11" fmla="*/ 2 h 58"/>
                <a:gd name="T12" fmla="*/ 53137 w 90"/>
                <a:gd name="T13" fmla="*/ 2 h 58"/>
                <a:gd name="T14" fmla="*/ 53137 w 90"/>
                <a:gd name="T15" fmla="*/ 2 h 58"/>
                <a:gd name="T16" fmla="*/ 53137 w 90"/>
                <a:gd name="T17" fmla="*/ 0 h 58"/>
                <a:gd name="T18" fmla="*/ 53137 w 90"/>
                <a:gd name="T19" fmla="*/ 2 h 58"/>
                <a:gd name="T20" fmla="*/ 0 w 90"/>
                <a:gd name="T21" fmla="*/ 2 h 5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0"/>
                <a:gd name="T34" fmla="*/ 0 h 58"/>
                <a:gd name="T35" fmla="*/ 90 w 90"/>
                <a:gd name="T36" fmla="*/ 58 h 5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0" h="58">
                  <a:moveTo>
                    <a:pt x="0" y="25"/>
                  </a:moveTo>
                  <a:lnTo>
                    <a:pt x="13" y="41"/>
                  </a:lnTo>
                  <a:lnTo>
                    <a:pt x="54" y="44"/>
                  </a:lnTo>
                  <a:lnTo>
                    <a:pt x="11" y="49"/>
                  </a:lnTo>
                  <a:lnTo>
                    <a:pt x="11" y="57"/>
                  </a:lnTo>
                  <a:lnTo>
                    <a:pt x="55" y="54"/>
                  </a:lnTo>
                  <a:lnTo>
                    <a:pt x="89" y="57"/>
                  </a:lnTo>
                  <a:lnTo>
                    <a:pt x="78" y="25"/>
                  </a:lnTo>
                  <a:lnTo>
                    <a:pt x="45" y="0"/>
                  </a:lnTo>
                  <a:lnTo>
                    <a:pt x="13" y="7"/>
                  </a:lnTo>
                  <a:lnTo>
                    <a:pt x="0" y="25"/>
                  </a:lnTo>
                </a:path>
              </a:pathLst>
            </a:custGeom>
            <a:solidFill>
              <a:srgbClr val="DDDDDD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410" name="Freeform 173"/>
            <p:cNvSpPr>
              <a:spLocks noChangeAspect="1"/>
            </p:cNvSpPr>
            <p:nvPr/>
          </p:nvSpPr>
          <p:spPr bwMode="auto">
            <a:xfrm>
              <a:off x="2822" y="2825"/>
              <a:ext cx="38" cy="30"/>
            </a:xfrm>
            <a:custGeom>
              <a:avLst/>
              <a:gdLst>
                <a:gd name="T0" fmla="*/ 0 w 45"/>
                <a:gd name="T1" fmla="*/ 1 h 42"/>
                <a:gd name="T2" fmla="*/ 3 w 45"/>
                <a:gd name="T3" fmla="*/ 1 h 42"/>
                <a:gd name="T4" fmla="*/ 3 w 45"/>
                <a:gd name="T5" fmla="*/ 1 h 42"/>
                <a:gd name="T6" fmla="*/ 3 w 45"/>
                <a:gd name="T7" fmla="*/ 1 h 42"/>
                <a:gd name="T8" fmla="*/ 3 w 45"/>
                <a:gd name="T9" fmla="*/ 0 h 42"/>
                <a:gd name="T10" fmla="*/ 0 w 45"/>
                <a:gd name="T11" fmla="*/ 1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"/>
                <a:gd name="T19" fmla="*/ 0 h 42"/>
                <a:gd name="T20" fmla="*/ 45 w 45"/>
                <a:gd name="T21" fmla="*/ 42 h 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" h="42">
                  <a:moveTo>
                    <a:pt x="0" y="12"/>
                  </a:moveTo>
                  <a:lnTo>
                    <a:pt x="5" y="28"/>
                  </a:lnTo>
                  <a:lnTo>
                    <a:pt x="26" y="41"/>
                  </a:lnTo>
                  <a:lnTo>
                    <a:pt x="44" y="21"/>
                  </a:lnTo>
                  <a:lnTo>
                    <a:pt x="30" y="0"/>
                  </a:lnTo>
                  <a:lnTo>
                    <a:pt x="0" y="12"/>
                  </a:lnTo>
                </a:path>
              </a:pathLst>
            </a:custGeom>
            <a:solidFill>
              <a:srgbClr val="DDDDDD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411" name="Freeform 174"/>
            <p:cNvSpPr>
              <a:spLocks noChangeAspect="1"/>
            </p:cNvSpPr>
            <p:nvPr/>
          </p:nvSpPr>
          <p:spPr bwMode="auto">
            <a:xfrm>
              <a:off x="3536" y="2802"/>
              <a:ext cx="137" cy="146"/>
            </a:xfrm>
            <a:custGeom>
              <a:avLst/>
              <a:gdLst>
                <a:gd name="T0" fmla="*/ 0 w 149"/>
                <a:gd name="T1" fmla="*/ 2 h 186"/>
                <a:gd name="T2" fmla="*/ 0 w 149"/>
                <a:gd name="T3" fmla="*/ 2 h 186"/>
                <a:gd name="T4" fmla="*/ 35886 w 149"/>
                <a:gd name="T5" fmla="*/ 2 h 186"/>
                <a:gd name="T6" fmla="*/ 35886 w 149"/>
                <a:gd name="T7" fmla="*/ 2 h 186"/>
                <a:gd name="T8" fmla="*/ 35886 w 149"/>
                <a:gd name="T9" fmla="*/ 2 h 186"/>
                <a:gd name="T10" fmla="*/ 35886 w 149"/>
                <a:gd name="T11" fmla="*/ 2 h 186"/>
                <a:gd name="T12" fmla="*/ 35886 w 149"/>
                <a:gd name="T13" fmla="*/ 2 h 186"/>
                <a:gd name="T14" fmla="*/ 35886 w 149"/>
                <a:gd name="T15" fmla="*/ 2 h 186"/>
                <a:gd name="T16" fmla="*/ 35886 w 149"/>
                <a:gd name="T17" fmla="*/ 2 h 186"/>
                <a:gd name="T18" fmla="*/ 35886 w 149"/>
                <a:gd name="T19" fmla="*/ 0 h 186"/>
                <a:gd name="T20" fmla="*/ 35886 w 149"/>
                <a:gd name="T21" fmla="*/ 2 h 186"/>
                <a:gd name="T22" fmla="*/ 35886 w 149"/>
                <a:gd name="T23" fmla="*/ 2 h 186"/>
                <a:gd name="T24" fmla="*/ 35886 w 149"/>
                <a:gd name="T25" fmla="*/ 2 h 186"/>
                <a:gd name="T26" fmla="*/ 0 w 149"/>
                <a:gd name="T27" fmla="*/ 2 h 18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9"/>
                <a:gd name="T43" fmla="*/ 0 h 186"/>
                <a:gd name="T44" fmla="*/ 149 w 149"/>
                <a:gd name="T45" fmla="*/ 186 h 18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9" h="186">
                  <a:moveTo>
                    <a:pt x="0" y="173"/>
                  </a:moveTo>
                  <a:lnTo>
                    <a:pt x="0" y="124"/>
                  </a:lnTo>
                  <a:lnTo>
                    <a:pt x="13" y="109"/>
                  </a:lnTo>
                  <a:lnTo>
                    <a:pt x="58" y="94"/>
                  </a:lnTo>
                  <a:lnTo>
                    <a:pt x="102" y="53"/>
                  </a:lnTo>
                  <a:lnTo>
                    <a:pt x="45" y="39"/>
                  </a:lnTo>
                  <a:lnTo>
                    <a:pt x="27" y="14"/>
                  </a:lnTo>
                  <a:lnTo>
                    <a:pt x="33" y="7"/>
                  </a:lnTo>
                  <a:lnTo>
                    <a:pt x="56" y="21"/>
                  </a:lnTo>
                  <a:lnTo>
                    <a:pt x="141" y="0"/>
                  </a:lnTo>
                  <a:lnTo>
                    <a:pt x="148" y="22"/>
                  </a:lnTo>
                  <a:lnTo>
                    <a:pt x="96" y="108"/>
                  </a:lnTo>
                  <a:lnTo>
                    <a:pt x="8" y="185"/>
                  </a:lnTo>
                  <a:lnTo>
                    <a:pt x="0" y="173"/>
                  </a:lnTo>
                </a:path>
              </a:pathLst>
            </a:custGeom>
            <a:solidFill>
              <a:srgbClr val="DDDDDD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412" name="Freeform 175"/>
            <p:cNvSpPr>
              <a:spLocks noChangeAspect="1"/>
            </p:cNvSpPr>
            <p:nvPr/>
          </p:nvSpPr>
          <p:spPr bwMode="auto">
            <a:xfrm>
              <a:off x="3326" y="3095"/>
              <a:ext cx="107" cy="77"/>
            </a:xfrm>
            <a:custGeom>
              <a:avLst/>
              <a:gdLst>
                <a:gd name="T0" fmla="*/ 0 w 115"/>
                <a:gd name="T1" fmla="*/ 2 h 99"/>
                <a:gd name="T2" fmla="*/ 169739 w 115"/>
                <a:gd name="T3" fmla="*/ 2 h 99"/>
                <a:gd name="T4" fmla="*/ 169739 w 115"/>
                <a:gd name="T5" fmla="*/ 2 h 99"/>
                <a:gd name="T6" fmla="*/ 169739 w 115"/>
                <a:gd name="T7" fmla="*/ 2 h 99"/>
                <a:gd name="T8" fmla="*/ 169739 w 115"/>
                <a:gd name="T9" fmla="*/ 0 h 99"/>
                <a:gd name="T10" fmla="*/ 169739 w 115"/>
                <a:gd name="T11" fmla="*/ 2 h 99"/>
                <a:gd name="T12" fmla="*/ 169739 w 115"/>
                <a:gd name="T13" fmla="*/ 2 h 99"/>
                <a:gd name="T14" fmla="*/ 169739 w 115"/>
                <a:gd name="T15" fmla="*/ 2 h 99"/>
                <a:gd name="T16" fmla="*/ 169739 w 115"/>
                <a:gd name="T17" fmla="*/ 2 h 99"/>
                <a:gd name="T18" fmla="*/ 169739 w 115"/>
                <a:gd name="T19" fmla="*/ 2 h 99"/>
                <a:gd name="T20" fmla="*/ 169739 w 115"/>
                <a:gd name="T21" fmla="*/ 2 h 99"/>
                <a:gd name="T22" fmla="*/ 0 w 115"/>
                <a:gd name="T23" fmla="*/ 2 h 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5"/>
                <a:gd name="T37" fmla="*/ 0 h 99"/>
                <a:gd name="T38" fmla="*/ 115 w 115"/>
                <a:gd name="T39" fmla="*/ 99 h 9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5" h="99">
                  <a:moveTo>
                    <a:pt x="0" y="30"/>
                  </a:moveTo>
                  <a:lnTo>
                    <a:pt x="26" y="31"/>
                  </a:lnTo>
                  <a:lnTo>
                    <a:pt x="51" y="14"/>
                  </a:lnTo>
                  <a:lnTo>
                    <a:pt x="53" y="5"/>
                  </a:lnTo>
                  <a:lnTo>
                    <a:pt x="75" y="0"/>
                  </a:lnTo>
                  <a:lnTo>
                    <a:pt x="110" y="11"/>
                  </a:lnTo>
                  <a:lnTo>
                    <a:pt x="114" y="25"/>
                  </a:lnTo>
                  <a:lnTo>
                    <a:pt x="111" y="61"/>
                  </a:lnTo>
                  <a:lnTo>
                    <a:pt x="92" y="98"/>
                  </a:lnTo>
                  <a:lnTo>
                    <a:pt x="60" y="92"/>
                  </a:lnTo>
                  <a:lnTo>
                    <a:pt x="41" y="83"/>
                  </a:lnTo>
                  <a:lnTo>
                    <a:pt x="0" y="30"/>
                  </a:lnTo>
                </a:path>
              </a:pathLst>
            </a:custGeom>
            <a:solidFill>
              <a:srgbClr val="DDDDDD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413" name="Freeform 176"/>
            <p:cNvSpPr>
              <a:spLocks noChangeAspect="1"/>
            </p:cNvSpPr>
            <p:nvPr/>
          </p:nvSpPr>
          <p:spPr bwMode="auto">
            <a:xfrm>
              <a:off x="3148" y="3109"/>
              <a:ext cx="178" cy="138"/>
            </a:xfrm>
            <a:custGeom>
              <a:avLst/>
              <a:gdLst>
                <a:gd name="T0" fmla="*/ 0 w 196"/>
                <a:gd name="T1" fmla="*/ 2 h 175"/>
                <a:gd name="T2" fmla="*/ 7101 w 196"/>
                <a:gd name="T3" fmla="*/ 0 h 175"/>
                <a:gd name="T4" fmla="*/ 7101 w 196"/>
                <a:gd name="T5" fmla="*/ 2 h 175"/>
                <a:gd name="T6" fmla="*/ 7101 w 196"/>
                <a:gd name="T7" fmla="*/ 2 h 175"/>
                <a:gd name="T8" fmla="*/ 7101 w 196"/>
                <a:gd name="T9" fmla="*/ 2 h 175"/>
                <a:gd name="T10" fmla="*/ 7101 w 196"/>
                <a:gd name="T11" fmla="*/ 2 h 175"/>
                <a:gd name="T12" fmla="*/ 7101 w 196"/>
                <a:gd name="T13" fmla="*/ 2 h 175"/>
                <a:gd name="T14" fmla="*/ 7101 w 196"/>
                <a:gd name="T15" fmla="*/ 2 h 175"/>
                <a:gd name="T16" fmla="*/ 7101 w 196"/>
                <a:gd name="T17" fmla="*/ 2 h 175"/>
                <a:gd name="T18" fmla="*/ 7101 w 196"/>
                <a:gd name="T19" fmla="*/ 2 h 175"/>
                <a:gd name="T20" fmla="*/ 7101 w 196"/>
                <a:gd name="T21" fmla="*/ 2 h 175"/>
                <a:gd name="T22" fmla="*/ 7101 w 196"/>
                <a:gd name="T23" fmla="*/ 2 h 175"/>
                <a:gd name="T24" fmla="*/ 7101 w 196"/>
                <a:gd name="T25" fmla="*/ 2 h 175"/>
                <a:gd name="T26" fmla="*/ 7101 w 196"/>
                <a:gd name="T27" fmla="*/ 2 h 175"/>
                <a:gd name="T28" fmla="*/ 7101 w 196"/>
                <a:gd name="T29" fmla="*/ 2 h 175"/>
                <a:gd name="T30" fmla="*/ 7101 w 196"/>
                <a:gd name="T31" fmla="*/ 2 h 175"/>
                <a:gd name="T32" fmla="*/ 7101 w 196"/>
                <a:gd name="T33" fmla="*/ 2 h 175"/>
                <a:gd name="T34" fmla="*/ 7101 w 196"/>
                <a:gd name="T35" fmla="*/ 2 h 175"/>
                <a:gd name="T36" fmla="*/ 7101 w 196"/>
                <a:gd name="T37" fmla="*/ 2 h 175"/>
                <a:gd name="T38" fmla="*/ 0 w 196"/>
                <a:gd name="T39" fmla="*/ 2 h 1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96"/>
                <a:gd name="T61" fmla="*/ 0 h 175"/>
                <a:gd name="T62" fmla="*/ 196 w 196"/>
                <a:gd name="T63" fmla="*/ 175 h 17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96" h="175">
                  <a:moveTo>
                    <a:pt x="0" y="6"/>
                  </a:moveTo>
                  <a:lnTo>
                    <a:pt x="23" y="0"/>
                  </a:lnTo>
                  <a:lnTo>
                    <a:pt x="141" y="16"/>
                  </a:lnTo>
                  <a:lnTo>
                    <a:pt x="168" y="10"/>
                  </a:lnTo>
                  <a:lnTo>
                    <a:pt x="195" y="12"/>
                  </a:lnTo>
                  <a:lnTo>
                    <a:pt x="172" y="25"/>
                  </a:lnTo>
                  <a:lnTo>
                    <a:pt x="162" y="16"/>
                  </a:lnTo>
                  <a:lnTo>
                    <a:pt x="134" y="22"/>
                  </a:lnTo>
                  <a:lnTo>
                    <a:pt x="134" y="71"/>
                  </a:lnTo>
                  <a:lnTo>
                    <a:pt x="119" y="71"/>
                  </a:lnTo>
                  <a:lnTo>
                    <a:pt x="119" y="110"/>
                  </a:lnTo>
                  <a:lnTo>
                    <a:pt x="119" y="165"/>
                  </a:lnTo>
                  <a:lnTo>
                    <a:pt x="107" y="174"/>
                  </a:lnTo>
                  <a:lnTo>
                    <a:pt x="89" y="174"/>
                  </a:lnTo>
                  <a:lnTo>
                    <a:pt x="79" y="162"/>
                  </a:lnTo>
                  <a:lnTo>
                    <a:pt x="70" y="168"/>
                  </a:lnTo>
                  <a:lnTo>
                    <a:pt x="52" y="149"/>
                  </a:lnTo>
                  <a:lnTo>
                    <a:pt x="41" y="88"/>
                  </a:lnTo>
                  <a:lnTo>
                    <a:pt x="41" y="82"/>
                  </a:lnTo>
                  <a:lnTo>
                    <a:pt x="0" y="6"/>
                  </a:lnTo>
                </a:path>
              </a:pathLst>
            </a:custGeom>
            <a:solidFill>
              <a:srgbClr val="DDDDDD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45" name="Freeform 177"/>
            <p:cNvSpPr>
              <a:spLocks noChangeAspect="1"/>
            </p:cNvSpPr>
            <p:nvPr/>
          </p:nvSpPr>
          <p:spPr bwMode="auto">
            <a:xfrm>
              <a:off x="3254" y="1873"/>
              <a:ext cx="2258" cy="667"/>
            </a:xfrm>
            <a:custGeom>
              <a:avLst/>
              <a:gdLst>
                <a:gd name="T0" fmla="*/ 377673484 w 2463"/>
                <a:gd name="T1" fmla="*/ 14966565 h 855"/>
                <a:gd name="T2" fmla="*/ 377673484 w 2463"/>
                <a:gd name="T3" fmla="*/ 14966565 h 855"/>
                <a:gd name="T4" fmla="*/ 377673484 w 2463"/>
                <a:gd name="T5" fmla="*/ 14966565 h 855"/>
                <a:gd name="T6" fmla="*/ 377673484 w 2463"/>
                <a:gd name="T7" fmla="*/ 14966565 h 855"/>
                <a:gd name="T8" fmla="*/ 377673484 w 2463"/>
                <a:gd name="T9" fmla="*/ 14966565 h 855"/>
                <a:gd name="T10" fmla="*/ 377673484 w 2463"/>
                <a:gd name="T11" fmla="*/ 14966565 h 855"/>
                <a:gd name="T12" fmla="*/ 377673484 w 2463"/>
                <a:gd name="T13" fmla="*/ 14966565 h 855"/>
                <a:gd name="T14" fmla="*/ 377673484 w 2463"/>
                <a:gd name="T15" fmla="*/ 14966565 h 855"/>
                <a:gd name="T16" fmla="*/ 377673484 w 2463"/>
                <a:gd name="T17" fmla="*/ 14966565 h 855"/>
                <a:gd name="T18" fmla="*/ 377673484 w 2463"/>
                <a:gd name="T19" fmla="*/ 14966565 h 855"/>
                <a:gd name="T20" fmla="*/ 377673484 w 2463"/>
                <a:gd name="T21" fmla="*/ 14966565 h 855"/>
                <a:gd name="T22" fmla="*/ 377673484 w 2463"/>
                <a:gd name="T23" fmla="*/ 14966565 h 855"/>
                <a:gd name="T24" fmla="*/ 377673484 w 2463"/>
                <a:gd name="T25" fmla="*/ 14966565 h 855"/>
                <a:gd name="T26" fmla="*/ 377673484 w 2463"/>
                <a:gd name="T27" fmla="*/ 14966565 h 855"/>
                <a:gd name="T28" fmla="*/ 377673484 w 2463"/>
                <a:gd name="T29" fmla="*/ 14966565 h 855"/>
                <a:gd name="T30" fmla="*/ 377673484 w 2463"/>
                <a:gd name="T31" fmla="*/ 14966565 h 855"/>
                <a:gd name="T32" fmla="*/ 377673484 w 2463"/>
                <a:gd name="T33" fmla="*/ 14966565 h 855"/>
                <a:gd name="T34" fmla="*/ 377673484 w 2463"/>
                <a:gd name="T35" fmla="*/ 14966565 h 855"/>
                <a:gd name="T36" fmla="*/ 377673484 w 2463"/>
                <a:gd name="T37" fmla="*/ 14966565 h 855"/>
                <a:gd name="T38" fmla="*/ 377673484 w 2463"/>
                <a:gd name="T39" fmla="*/ 14966565 h 855"/>
                <a:gd name="T40" fmla="*/ 377673484 w 2463"/>
                <a:gd name="T41" fmla="*/ 14966565 h 855"/>
                <a:gd name="T42" fmla="*/ 377673484 w 2463"/>
                <a:gd name="T43" fmla="*/ 14966565 h 855"/>
                <a:gd name="T44" fmla="*/ 377673484 w 2463"/>
                <a:gd name="T45" fmla="*/ 14966565 h 855"/>
                <a:gd name="T46" fmla="*/ 377673484 w 2463"/>
                <a:gd name="T47" fmla="*/ 14966565 h 855"/>
                <a:gd name="T48" fmla="*/ 377673484 w 2463"/>
                <a:gd name="T49" fmla="*/ 14966565 h 855"/>
                <a:gd name="T50" fmla="*/ 377673484 w 2463"/>
                <a:gd name="T51" fmla="*/ 14966565 h 855"/>
                <a:gd name="T52" fmla="*/ 377673484 w 2463"/>
                <a:gd name="T53" fmla="*/ 14966565 h 855"/>
                <a:gd name="T54" fmla="*/ 377673484 w 2463"/>
                <a:gd name="T55" fmla="*/ 14966565 h 855"/>
                <a:gd name="T56" fmla="*/ 377673484 w 2463"/>
                <a:gd name="T57" fmla="*/ 14966565 h 855"/>
                <a:gd name="T58" fmla="*/ 377673484 w 2463"/>
                <a:gd name="T59" fmla="*/ 14966565 h 855"/>
                <a:gd name="T60" fmla="*/ 377673484 w 2463"/>
                <a:gd name="T61" fmla="*/ 14966565 h 855"/>
                <a:gd name="T62" fmla="*/ 377673484 w 2463"/>
                <a:gd name="T63" fmla="*/ 14966565 h 855"/>
                <a:gd name="T64" fmla="*/ 377673484 w 2463"/>
                <a:gd name="T65" fmla="*/ 14966565 h 855"/>
                <a:gd name="T66" fmla="*/ 377673484 w 2463"/>
                <a:gd name="T67" fmla="*/ 14966565 h 855"/>
                <a:gd name="T68" fmla="*/ 377673484 w 2463"/>
                <a:gd name="T69" fmla="*/ 14966565 h 855"/>
                <a:gd name="T70" fmla="*/ 377673484 w 2463"/>
                <a:gd name="T71" fmla="*/ 14966565 h 855"/>
                <a:gd name="T72" fmla="*/ 377673484 w 2463"/>
                <a:gd name="T73" fmla="*/ 14966565 h 855"/>
                <a:gd name="T74" fmla="*/ 377673484 w 2463"/>
                <a:gd name="T75" fmla="*/ 14966565 h 855"/>
                <a:gd name="T76" fmla="*/ 377673484 w 2463"/>
                <a:gd name="T77" fmla="*/ 14966565 h 855"/>
                <a:gd name="T78" fmla="*/ 377673484 w 2463"/>
                <a:gd name="T79" fmla="*/ 14966565 h 855"/>
                <a:gd name="T80" fmla="*/ 377673484 w 2463"/>
                <a:gd name="T81" fmla="*/ 14966565 h 855"/>
                <a:gd name="T82" fmla="*/ 377673484 w 2463"/>
                <a:gd name="T83" fmla="*/ 14966565 h 855"/>
                <a:gd name="T84" fmla="*/ 377673484 w 2463"/>
                <a:gd name="T85" fmla="*/ 14966565 h 855"/>
                <a:gd name="T86" fmla="*/ 377673484 w 2463"/>
                <a:gd name="T87" fmla="*/ 14966565 h 855"/>
                <a:gd name="T88" fmla="*/ 377673484 w 2463"/>
                <a:gd name="T89" fmla="*/ 14966565 h 855"/>
                <a:gd name="T90" fmla="*/ 377673484 w 2463"/>
                <a:gd name="T91" fmla="*/ 14966565 h 855"/>
                <a:gd name="T92" fmla="*/ 377673484 w 2463"/>
                <a:gd name="T93" fmla="*/ 14966565 h 855"/>
                <a:gd name="T94" fmla="*/ 377673484 w 2463"/>
                <a:gd name="T95" fmla="*/ 14966565 h 855"/>
                <a:gd name="T96" fmla="*/ 377673484 w 2463"/>
                <a:gd name="T97" fmla="*/ 14966565 h 855"/>
                <a:gd name="T98" fmla="*/ 377673484 w 2463"/>
                <a:gd name="T99" fmla="*/ 14966565 h 855"/>
                <a:gd name="T100" fmla="*/ 377673484 w 2463"/>
                <a:gd name="T101" fmla="*/ 14966565 h 855"/>
                <a:gd name="T102" fmla="*/ 377673484 w 2463"/>
                <a:gd name="T103" fmla="*/ 14966565 h 855"/>
                <a:gd name="T104" fmla="*/ 377673484 w 2463"/>
                <a:gd name="T105" fmla="*/ 14966565 h 855"/>
                <a:gd name="T106" fmla="*/ 377673484 w 2463"/>
                <a:gd name="T107" fmla="*/ 14966565 h 855"/>
                <a:gd name="T108" fmla="*/ 377673484 w 2463"/>
                <a:gd name="T109" fmla="*/ 14966565 h 855"/>
                <a:gd name="T110" fmla="*/ 377673484 w 2463"/>
                <a:gd name="T111" fmla="*/ 14966565 h 855"/>
                <a:gd name="T112" fmla="*/ 377673484 w 2463"/>
                <a:gd name="T113" fmla="*/ 14966565 h 855"/>
                <a:gd name="T114" fmla="*/ 377673484 w 2463"/>
                <a:gd name="T115" fmla="*/ 14966565 h 855"/>
                <a:gd name="T116" fmla="*/ 377673484 w 2463"/>
                <a:gd name="T117" fmla="*/ 14966565 h 855"/>
                <a:gd name="T118" fmla="*/ 377673484 w 2463"/>
                <a:gd name="T119" fmla="*/ 14966565 h 855"/>
                <a:gd name="T120" fmla="*/ 377673484 w 2463"/>
                <a:gd name="T121" fmla="*/ 14966565 h 855"/>
                <a:gd name="T122" fmla="*/ 377673484 w 2463"/>
                <a:gd name="T123" fmla="*/ 14966565 h 855"/>
                <a:gd name="T124" fmla="*/ 377673484 w 2463"/>
                <a:gd name="T125" fmla="*/ 14966565 h 85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463"/>
                <a:gd name="T190" fmla="*/ 0 h 855"/>
                <a:gd name="T191" fmla="*/ 2463 w 2463"/>
                <a:gd name="T192" fmla="*/ 855 h 85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463" h="855">
                  <a:moveTo>
                    <a:pt x="0" y="531"/>
                  </a:moveTo>
                  <a:lnTo>
                    <a:pt x="20" y="513"/>
                  </a:lnTo>
                  <a:lnTo>
                    <a:pt x="14" y="521"/>
                  </a:lnTo>
                  <a:lnTo>
                    <a:pt x="23" y="522"/>
                  </a:lnTo>
                  <a:lnTo>
                    <a:pt x="20" y="488"/>
                  </a:lnTo>
                  <a:lnTo>
                    <a:pt x="29" y="471"/>
                  </a:lnTo>
                  <a:lnTo>
                    <a:pt x="41" y="469"/>
                  </a:lnTo>
                  <a:lnTo>
                    <a:pt x="64" y="484"/>
                  </a:lnTo>
                  <a:lnTo>
                    <a:pt x="70" y="455"/>
                  </a:lnTo>
                  <a:lnTo>
                    <a:pt x="60" y="456"/>
                  </a:lnTo>
                  <a:lnTo>
                    <a:pt x="56" y="439"/>
                  </a:lnTo>
                  <a:lnTo>
                    <a:pt x="153" y="424"/>
                  </a:lnTo>
                  <a:lnTo>
                    <a:pt x="129" y="417"/>
                  </a:lnTo>
                  <a:lnTo>
                    <a:pt x="130" y="409"/>
                  </a:lnTo>
                  <a:lnTo>
                    <a:pt x="116" y="412"/>
                  </a:lnTo>
                  <a:lnTo>
                    <a:pt x="170" y="368"/>
                  </a:lnTo>
                  <a:lnTo>
                    <a:pt x="146" y="321"/>
                  </a:lnTo>
                  <a:lnTo>
                    <a:pt x="152" y="299"/>
                  </a:lnTo>
                  <a:lnTo>
                    <a:pt x="138" y="274"/>
                  </a:lnTo>
                  <a:lnTo>
                    <a:pt x="149" y="260"/>
                  </a:lnTo>
                  <a:lnTo>
                    <a:pt x="129" y="242"/>
                  </a:lnTo>
                  <a:lnTo>
                    <a:pt x="135" y="226"/>
                  </a:lnTo>
                  <a:lnTo>
                    <a:pt x="162" y="208"/>
                  </a:lnTo>
                  <a:lnTo>
                    <a:pt x="176" y="206"/>
                  </a:lnTo>
                  <a:lnTo>
                    <a:pt x="195" y="210"/>
                  </a:lnTo>
                  <a:lnTo>
                    <a:pt x="179" y="213"/>
                  </a:lnTo>
                  <a:lnTo>
                    <a:pt x="191" y="220"/>
                  </a:lnTo>
                  <a:lnTo>
                    <a:pt x="234" y="222"/>
                  </a:lnTo>
                  <a:lnTo>
                    <a:pt x="309" y="260"/>
                  </a:lnTo>
                  <a:lnTo>
                    <a:pt x="311" y="278"/>
                  </a:lnTo>
                  <a:lnTo>
                    <a:pt x="278" y="294"/>
                  </a:lnTo>
                  <a:lnTo>
                    <a:pt x="177" y="272"/>
                  </a:lnTo>
                  <a:lnTo>
                    <a:pt x="218" y="299"/>
                  </a:lnTo>
                  <a:lnTo>
                    <a:pt x="217" y="330"/>
                  </a:lnTo>
                  <a:lnTo>
                    <a:pt x="259" y="345"/>
                  </a:lnTo>
                  <a:lnTo>
                    <a:pt x="269" y="342"/>
                  </a:lnTo>
                  <a:lnTo>
                    <a:pt x="263" y="330"/>
                  </a:lnTo>
                  <a:lnTo>
                    <a:pt x="245" y="325"/>
                  </a:lnTo>
                  <a:lnTo>
                    <a:pt x="249" y="314"/>
                  </a:lnTo>
                  <a:lnTo>
                    <a:pt x="268" y="326"/>
                  </a:lnTo>
                  <a:lnTo>
                    <a:pt x="308" y="330"/>
                  </a:lnTo>
                  <a:lnTo>
                    <a:pt x="291" y="305"/>
                  </a:lnTo>
                  <a:lnTo>
                    <a:pt x="327" y="284"/>
                  </a:lnTo>
                  <a:lnTo>
                    <a:pt x="354" y="299"/>
                  </a:lnTo>
                  <a:lnTo>
                    <a:pt x="354" y="243"/>
                  </a:lnTo>
                  <a:lnTo>
                    <a:pt x="342" y="235"/>
                  </a:lnTo>
                  <a:lnTo>
                    <a:pt x="386" y="247"/>
                  </a:lnTo>
                  <a:lnTo>
                    <a:pt x="389" y="254"/>
                  </a:lnTo>
                  <a:lnTo>
                    <a:pt x="366" y="263"/>
                  </a:lnTo>
                  <a:lnTo>
                    <a:pt x="389" y="281"/>
                  </a:lnTo>
                  <a:lnTo>
                    <a:pt x="410" y="260"/>
                  </a:lnTo>
                  <a:lnTo>
                    <a:pt x="493" y="228"/>
                  </a:lnTo>
                  <a:lnTo>
                    <a:pt x="506" y="226"/>
                  </a:lnTo>
                  <a:lnTo>
                    <a:pt x="493" y="231"/>
                  </a:lnTo>
                  <a:lnTo>
                    <a:pt x="507" y="247"/>
                  </a:lnTo>
                  <a:lnTo>
                    <a:pt x="567" y="226"/>
                  </a:lnTo>
                  <a:lnTo>
                    <a:pt x="580" y="242"/>
                  </a:lnTo>
                  <a:lnTo>
                    <a:pt x="595" y="230"/>
                  </a:lnTo>
                  <a:lnTo>
                    <a:pt x="587" y="212"/>
                  </a:lnTo>
                  <a:lnTo>
                    <a:pt x="596" y="207"/>
                  </a:lnTo>
                  <a:lnTo>
                    <a:pt x="641" y="215"/>
                  </a:lnTo>
                  <a:lnTo>
                    <a:pt x="702" y="246"/>
                  </a:lnTo>
                  <a:lnTo>
                    <a:pt x="713" y="231"/>
                  </a:lnTo>
                  <a:lnTo>
                    <a:pt x="700" y="215"/>
                  </a:lnTo>
                  <a:lnTo>
                    <a:pt x="682" y="211"/>
                  </a:lnTo>
                  <a:lnTo>
                    <a:pt x="690" y="186"/>
                  </a:lnTo>
                  <a:lnTo>
                    <a:pt x="677" y="183"/>
                  </a:lnTo>
                  <a:lnTo>
                    <a:pt x="681" y="171"/>
                  </a:lnTo>
                  <a:lnTo>
                    <a:pt x="703" y="159"/>
                  </a:lnTo>
                  <a:lnTo>
                    <a:pt x="717" y="129"/>
                  </a:lnTo>
                  <a:lnTo>
                    <a:pt x="749" y="130"/>
                  </a:lnTo>
                  <a:lnTo>
                    <a:pt x="764" y="135"/>
                  </a:lnTo>
                  <a:lnTo>
                    <a:pt x="752" y="166"/>
                  </a:lnTo>
                  <a:lnTo>
                    <a:pt x="765" y="182"/>
                  </a:lnTo>
                  <a:lnTo>
                    <a:pt x="761" y="226"/>
                  </a:lnTo>
                  <a:lnTo>
                    <a:pt x="776" y="241"/>
                  </a:lnTo>
                  <a:lnTo>
                    <a:pt x="771" y="257"/>
                  </a:lnTo>
                  <a:lnTo>
                    <a:pt x="747" y="269"/>
                  </a:lnTo>
                  <a:lnTo>
                    <a:pt x="755" y="274"/>
                  </a:lnTo>
                  <a:lnTo>
                    <a:pt x="723" y="281"/>
                  </a:lnTo>
                  <a:lnTo>
                    <a:pt x="756" y="291"/>
                  </a:lnTo>
                  <a:lnTo>
                    <a:pt x="794" y="257"/>
                  </a:lnTo>
                  <a:lnTo>
                    <a:pt x="789" y="235"/>
                  </a:lnTo>
                  <a:lnTo>
                    <a:pt x="802" y="231"/>
                  </a:lnTo>
                  <a:lnTo>
                    <a:pt x="822" y="228"/>
                  </a:lnTo>
                  <a:lnTo>
                    <a:pt x="832" y="240"/>
                  </a:lnTo>
                  <a:lnTo>
                    <a:pt x="831" y="256"/>
                  </a:lnTo>
                  <a:lnTo>
                    <a:pt x="855" y="261"/>
                  </a:lnTo>
                  <a:lnTo>
                    <a:pt x="836" y="256"/>
                  </a:lnTo>
                  <a:lnTo>
                    <a:pt x="844" y="246"/>
                  </a:lnTo>
                  <a:lnTo>
                    <a:pt x="837" y="231"/>
                  </a:lnTo>
                  <a:lnTo>
                    <a:pt x="781" y="222"/>
                  </a:lnTo>
                  <a:lnTo>
                    <a:pt x="789" y="187"/>
                  </a:lnTo>
                  <a:lnTo>
                    <a:pt x="770" y="166"/>
                  </a:lnTo>
                  <a:lnTo>
                    <a:pt x="798" y="147"/>
                  </a:lnTo>
                  <a:lnTo>
                    <a:pt x="795" y="133"/>
                  </a:lnTo>
                  <a:lnTo>
                    <a:pt x="807" y="140"/>
                  </a:lnTo>
                  <a:lnTo>
                    <a:pt x="801" y="168"/>
                  </a:lnTo>
                  <a:lnTo>
                    <a:pt x="810" y="171"/>
                  </a:lnTo>
                  <a:lnTo>
                    <a:pt x="848" y="180"/>
                  </a:lnTo>
                  <a:lnTo>
                    <a:pt x="814" y="157"/>
                  </a:lnTo>
                  <a:lnTo>
                    <a:pt x="839" y="158"/>
                  </a:lnTo>
                  <a:lnTo>
                    <a:pt x="833" y="149"/>
                  </a:lnTo>
                  <a:lnTo>
                    <a:pt x="848" y="144"/>
                  </a:lnTo>
                  <a:lnTo>
                    <a:pt x="917" y="163"/>
                  </a:lnTo>
                  <a:lnTo>
                    <a:pt x="904" y="174"/>
                  </a:lnTo>
                  <a:lnTo>
                    <a:pt x="903" y="193"/>
                  </a:lnTo>
                  <a:lnTo>
                    <a:pt x="917" y="202"/>
                  </a:lnTo>
                  <a:lnTo>
                    <a:pt x="924" y="163"/>
                  </a:lnTo>
                  <a:lnTo>
                    <a:pt x="885" y="142"/>
                  </a:lnTo>
                  <a:lnTo>
                    <a:pt x="878" y="115"/>
                  </a:lnTo>
                  <a:lnTo>
                    <a:pt x="967" y="105"/>
                  </a:lnTo>
                  <a:lnTo>
                    <a:pt x="955" y="80"/>
                  </a:lnTo>
                  <a:lnTo>
                    <a:pt x="967" y="85"/>
                  </a:lnTo>
                  <a:lnTo>
                    <a:pt x="982" y="75"/>
                  </a:lnTo>
                  <a:lnTo>
                    <a:pt x="971" y="72"/>
                  </a:lnTo>
                  <a:lnTo>
                    <a:pt x="1063" y="52"/>
                  </a:lnTo>
                  <a:lnTo>
                    <a:pt x="1056" y="46"/>
                  </a:lnTo>
                  <a:lnTo>
                    <a:pt x="1098" y="44"/>
                  </a:lnTo>
                  <a:lnTo>
                    <a:pt x="1097" y="51"/>
                  </a:lnTo>
                  <a:lnTo>
                    <a:pt x="1109" y="51"/>
                  </a:lnTo>
                  <a:lnTo>
                    <a:pt x="1139" y="41"/>
                  </a:lnTo>
                  <a:lnTo>
                    <a:pt x="1154" y="47"/>
                  </a:lnTo>
                  <a:lnTo>
                    <a:pt x="1141" y="35"/>
                  </a:lnTo>
                  <a:lnTo>
                    <a:pt x="1175" y="33"/>
                  </a:lnTo>
                  <a:lnTo>
                    <a:pt x="1176" y="19"/>
                  </a:lnTo>
                  <a:lnTo>
                    <a:pt x="1218" y="0"/>
                  </a:lnTo>
                  <a:lnTo>
                    <a:pt x="1247" y="11"/>
                  </a:lnTo>
                  <a:lnTo>
                    <a:pt x="1222" y="21"/>
                  </a:lnTo>
                  <a:lnTo>
                    <a:pt x="1264" y="21"/>
                  </a:lnTo>
                  <a:lnTo>
                    <a:pt x="1247" y="35"/>
                  </a:lnTo>
                  <a:lnTo>
                    <a:pt x="1319" y="28"/>
                  </a:lnTo>
                  <a:lnTo>
                    <a:pt x="1358" y="51"/>
                  </a:lnTo>
                  <a:lnTo>
                    <a:pt x="1352" y="59"/>
                  </a:lnTo>
                  <a:lnTo>
                    <a:pt x="1339" y="53"/>
                  </a:lnTo>
                  <a:lnTo>
                    <a:pt x="1357" y="61"/>
                  </a:lnTo>
                  <a:lnTo>
                    <a:pt x="1348" y="75"/>
                  </a:lnTo>
                  <a:lnTo>
                    <a:pt x="1218" y="140"/>
                  </a:lnTo>
                  <a:lnTo>
                    <a:pt x="1259" y="131"/>
                  </a:lnTo>
                  <a:lnTo>
                    <a:pt x="1250" y="123"/>
                  </a:lnTo>
                  <a:lnTo>
                    <a:pt x="1316" y="111"/>
                  </a:lnTo>
                  <a:lnTo>
                    <a:pt x="1298" y="112"/>
                  </a:lnTo>
                  <a:lnTo>
                    <a:pt x="1303" y="101"/>
                  </a:lnTo>
                  <a:lnTo>
                    <a:pt x="1339" y="111"/>
                  </a:lnTo>
                  <a:lnTo>
                    <a:pt x="1344" y="101"/>
                  </a:lnTo>
                  <a:lnTo>
                    <a:pt x="1352" y="123"/>
                  </a:lnTo>
                  <a:lnTo>
                    <a:pt x="1370" y="124"/>
                  </a:lnTo>
                  <a:lnTo>
                    <a:pt x="1354" y="115"/>
                  </a:lnTo>
                  <a:lnTo>
                    <a:pt x="1388" y="110"/>
                  </a:lnTo>
                  <a:lnTo>
                    <a:pt x="1430" y="115"/>
                  </a:lnTo>
                  <a:lnTo>
                    <a:pt x="1426" y="123"/>
                  </a:lnTo>
                  <a:lnTo>
                    <a:pt x="1462" y="129"/>
                  </a:lnTo>
                  <a:lnTo>
                    <a:pt x="1494" y="128"/>
                  </a:lnTo>
                  <a:lnTo>
                    <a:pt x="1495" y="108"/>
                  </a:lnTo>
                  <a:lnTo>
                    <a:pt x="1504" y="106"/>
                  </a:lnTo>
                  <a:lnTo>
                    <a:pt x="1584" y="128"/>
                  </a:lnTo>
                  <a:lnTo>
                    <a:pt x="1573" y="163"/>
                  </a:lnTo>
                  <a:lnTo>
                    <a:pt x="1611" y="186"/>
                  </a:lnTo>
                  <a:lnTo>
                    <a:pt x="1631" y="154"/>
                  </a:lnTo>
                  <a:lnTo>
                    <a:pt x="1644" y="168"/>
                  </a:lnTo>
                  <a:lnTo>
                    <a:pt x="1671" y="163"/>
                  </a:lnTo>
                  <a:lnTo>
                    <a:pt x="1707" y="174"/>
                  </a:lnTo>
                  <a:lnTo>
                    <a:pt x="1736" y="167"/>
                  </a:lnTo>
                  <a:lnTo>
                    <a:pt x="1733" y="154"/>
                  </a:lnTo>
                  <a:lnTo>
                    <a:pt x="1752" y="132"/>
                  </a:lnTo>
                  <a:lnTo>
                    <a:pt x="1872" y="148"/>
                  </a:lnTo>
                  <a:lnTo>
                    <a:pt x="1880" y="157"/>
                  </a:lnTo>
                  <a:lnTo>
                    <a:pt x="1865" y="162"/>
                  </a:lnTo>
                  <a:lnTo>
                    <a:pt x="1904" y="167"/>
                  </a:lnTo>
                  <a:lnTo>
                    <a:pt x="1917" y="183"/>
                  </a:lnTo>
                  <a:lnTo>
                    <a:pt x="2008" y="180"/>
                  </a:lnTo>
                  <a:lnTo>
                    <a:pt x="2024" y="193"/>
                  </a:lnTo>
                  <a:lnTo>
                    <a:pt x="2019" y="208"/>
                  </a:lnTo>
                  <a:lnTo>
                    <a:pt x="2045" y="218"/>
                  </a:lnTo>
                  <a:lnTo>
                    <a:pt x="2059" y="210"/>
                  </a:lnTo>
                  <a:lnTo>
                    <a:pt x="2123" y="216"/>
                  </a:lnTo>
                  <a:lnTo>
                    <a:pt x="2136" y="208"/>
                  </a:lnTo>
                  <a:lnTo>
                    <a:pt x="2144" y="221"/>
                  </a:lnTo>
                  <a:lnTo>
                    <a:pt x="2170" y="232"/>
                  </a:lnTo>
                  <a:lnTo>
                    <a:pt x="2183" y="225"/>
                  </a:lnTo>
                  <a:lnTo>
                    <a:pt x="2170" y="212"/>
                  </a:lnTo>
                  <a:lnTo>
                    <a:pt x="2177" y="202"/>
                  </a:lnTo>
                  <a:lnTo>
                    <a:pt x="2290" y="217"/>
                  </a:lnTo>
                  <a:lnTo>
                    <a:pt x="2363" y="257"/>
                  </a:lnTo>
                  <a:lnTo>
                    <a:pt x="2379" y="257"/>
                  </a:lnTo>
                  <a:lnTo>
                    <a:pt x="2398" y="289"/>
                  </a:lnTo>
                  <a:lnTo>
                    <a:pt x="2390" y="272"/>
                  </a:lnTo>
                  <a:lnTo>
                    <a:pt x="2402" y="270"/>
                  </a:lnTo>
                  <a:lnTo>
                    <a:pt x="2409" y="277"/>
                  </a:lnTo>
                  <a:lnTo>
                    <a:pt x="2431" y="274"/>
                  </a:lnTo>
                  <a:lnTo>
                    <a:pt x="2462" y="293"/>
                  </a:lnTo>
                  <a:lnTo>
                    <a:pt x="2418" y="313"/>
                  </a:lnTo>
                  <a:lnTo>
                    <a:pt x="2427" y="319"/>
                  </a:lnTo>
                  <a:lnTo>
                    <a:pt x="2412" y="323"/>
                  </a:lnTo>
                  <a:lnTo>
                    <a:pt x="2424" y="330"/>
                  </a:lnTo>
                  <a:lnTo>
                    <a:pt x="2398" y="331"/>
                  </a:lnTo>
                  <a:lnTo>
                    <a:pt x="2390" y="319"/>
                  </a:lnTo>
                  <a:lnTo>
                    <a:pt x="2380" y="324"/>
                  </a:lnTo>
                  <a:lnTo>
                    <a:pt x="2363" y="305"/>
                  </a:lnTo>
                  <a:lnTo>
                    <a:pt x="2334" y="305"/>
                  </a:lnTo>
                  <a:lnTo>
                    <a:pt x="2326" y="294"/>
                  </a:lnTo>
                  <a:lnTo>
                    <a:pt x="2333" y="289"/>
                  </a:lnTo>
                  <a:lnTo>
                    <a:pt x="2322" y="289"/>
                  </a:lnTo>
                  <a:lnTo>
                    <a:pt x="2313" y="293"/>
                  </a:lnTo>
                  <a:lnTo>
                    <a:pt x="2323" y="306"/>
                  </a:lnTo>
                  <a:lnTo>
                    <a:pt x="2316" y="314"/>
                  </a:lnTo>
                  <a:lnTo>
                    <a:pt x="2292" y="327"/>
                  </a:lnTo>
                  <a:lnTo>
                    <a:pt x="2275" y="324"/>
                  </a:lnTo>
                  <a:lnTo>
                    <a:pt x="2303" y="361"/>
                  </a:lnTo>
                  <a:lnTo>
                    <a:pt x="2298" y="375"/>
                  </a:lnTo>
                  <a:lnTo>
                    <a:pt x="2269" y="365"/>
                  </a:lnTo>
                  <a:lnTo>
                    <a:pt x="2271" y="370"/>
                  </a:lnTo>
                  <a:lnTo>
                    <a:pt x="2219" y="388"/>
                  </a:lnTo>
                  <a:lnTo>
                    <a:pt x="2173" y="425"/>
                  </a:lnTo>
                  <a:lnTo>
                    <a:pt x="2141" y="411"/>
                  </a:lnTo>
                  <a:lnTo>
                    <a:pt x="2112" y="426"/>
                  </a:lnTo>
                  <a:lnTo>
                    <a:pt x="2112" y="413"/>
                  </a:lnTo>
                  <a:lnTo>
                    <a:pt x="2095" y="427"/>
                  </a:lnTo>
                  <a:lnTo>
                    <a:pt x="2075" y="426"/>
                  </a:lnTo>
                  <a:lnTo>
                    <a:pt x="2053" y="462"/>
                  </a:lnTo>
                  <a:lnTo>
                    <a:pt x="2070" y="469"/>
                  </a:lnTo>
                  <a:lnTo>
                    <a:pt x="2063" y="480"/>
                  </a:lnTo>
                  <a:lnTo>
                    <a:pt x="2071" y="499"/>
                  </a:lnTo>
                  <a:lnTo>
                    <a:pt x="2057" y="496"/>
                  </a:lnTo>
                  <a:lnTo>
                    <a:pt x="2048" y="512"/>
                  </a:lnTo>
                  <a:lnTo>
                    <a:pt x="2053" y="527"/>
                  </a:lnTo>
                  <a:lnTo>
                    <a:pt x="2022" y="539"/>
                  </a:lnTo>
                  <a:lnTo>
                    <a:pt x="2024" y="556"/>
                  </a:lnTo>
                  <a:lnTo>
                    <a:pt x="2004" y="560"/>
                  </a:lnTo>
                  <a:lnTo>
                    <a:pt x="1998" y="578"/>
                  </a:lnTo>
                  <a:lnTo>
                    <a:pt x="1979" y="597"/>
                  </a:lnTo>
                  <a:lnTo>
                    <a:pt x="1963" y="527"/>
                  </a:lnTo>
                  <a:lnTo>
                    <a:pt x="1965" y="489"/>
                  </a:lnTo>
                  <a:lnTo>
                    <a:pt x="1979" y="467"/>
                  </a:lnTo>
                  <a:lnTo>
                    <a:pt x="2001" y="462"/>
                  </a:lnTo>
                  <a:lnTo>
                    <a:pt x="2052" y="415"/>
                  </a:lnTo>
                  <a:lnTo>
                    <a:pt x="2076" y="405"/>
                  </a:lnTo>
                  <a:lnTo>
                    <a:pt x="2084" y="378"/>
                  </a:lnTo>
                  <a:lnTo>
                    <a:pt x="2095" y="371"/>
                  </a:lnTo>
                  <a:lnTo>
                    <a:pt x="2076" y="370"/>
                  </a:lnTo>
                  <a:lnTo>
                    <a:pt x="2069" y="392"/>
                  </a:lnTo>
                  <a:lnTo>
                    <a:pt x="2027" y="412"/>
                  </a:lnTo>
                  <a:lnTo>
                    <a:pt x="2031" y="383"/>
                  </a:lnTo>
                  <a:lnTo>
                    <a:pt x="1984" y="389"/>
                  </a:lnTo>
                  <a:lnTo>
                    <a:pt x="1941" y="426"/>
                  </a:lnTo>
                  <a:lnTo>
                    <a:pt x="1949" y="442"/>
                  </a:lnTo>
                  <a:lnTo>
                    <a:pt x="1901" y="447"/>
                  </a:lnTo>
                  <a:lnTo>
                    <a:pt x="1896" y="442"/>
                  </a:lnTo>
                  <a:lnTo>
                    <a:pt x="1912" y="440"/>
                  </a:lnTo>
                  <a:lnTo>
                    <a:pt x="1873" y="430"/>
                  </a:lnTo>
                  <a:lnTo>
                    <a:pt x="1862" y="440"/>
                  </a:lnTo>
                  <a:lnTo>
                    <a:pt x="1774" y="440"/>
                  </a:lnTo>
                  <a:lnTo>
                    <a:pt x="1668" y="526"/>
                  </a:lnTo>
                  <a:lnTo>
                    <a:pt x="1690" y="529"/>
                  </a:lnTo>
                  <a:lnTo>
                    <a:pt x="1690" y="544"/>
                  </a:lnTo>
                  <a:lnTo>
                    <a:pt x="1702" y="535"/>
                  </a:lnTo>
                  <a:lnTo>
                    <a:pt x="1698" y="548"/>
                  </a:lnTo>
                  <a:lnTo>
                    <a:pt x="1714" y="540"/>
                  </a:lnTo>
                  <a:lnTo>
                    <a:pt x="1713" y="549"/>
                  </a:lnTo>
                  <a:lnTo>
                    <a:pt x="1717" y="535"/>
                  </a:lnTo>
                  <a:lnTo>
                    <a:pt x="1733" y="535"/>
                  </a:lnTo>
                  <a:lnTo>
                    <a:pt x="1755" y="553"/>
                  </a:lnTo>
                  <a:lnTo>
                    <a:pt x="1735" y="555"/>
                  </a:lnTo>
                  <a:lnTo>
                    <a:pt x="1753" y="561"/>
                  </a:lnTo>
                  <a:lnTo>
                    <a:pt x="1757" y="573"/>
                  </a:lnTo>
                  <a:lnTo>
                    <a:pt x="1743" y="600"/>
                  </a:lnTo>
                  <a:lnTo>
                    <a:pt x="1740" y="640"/>
                  </a:lnTo>
                  <a:lnTo>
                    <a:pt x="1666" y="725"/>
                  </a:lnTo>
                  <a:lnTo>
                    <a:pt x="1639" y="737"/>
                  </a:lnTo>
                  <a:lnTo>
                    <a:pt x="1619" y="725"/>
                  </a:lnTo>
                  <a:lnTo>
                    <a:pt x="1602" y="742"/>
                  </a:lnTo>
                  <a:lnTo>
                    <a:pt x="1600" y="738"/>
                  </a:lnTo>
                  <a:lnTo>
                    <a:pt x="1610" y="725"/>
                  </a:lnTo>
                  <a:lnTo>
                    <a:pt x="1605" y="704"/>
                  </a:lnTo>
                  <a:lnTo>
                    <a:pt x="1637" y="695"/>
                  </a:lnTo>
                  <a:lnTo>
                    <a:pt x="1662" y="639"/>
                  </a:lnTo>
                  <a:lnTo>
                    <a:pt x="1608" y="652"/>
                  </a:lnTo>
                  <a:lnTo>
                    <a:pt x="1600" y="631"/>
                  </a:lnTo>
                  <a:lnTo>
                    <a:pt x="1556" y="618"/>
                  </a:lnTo>
                  <a:lnTo>
                    <a:pt x="1529" y="560"/>
                  </a:lnTo>
                  <a:lnTo>
                    <a:pt x="1500" y="549"/>
                  </a:lnTo>
                  <a:lnTo>
                    <a:pt x="1448" y="565"/>
                  </a:lnTo>
                  <a:lnTo>
                    <a:pt x="1458" y="577"/>
                  </a:lnTo>
                  <a:lnTo>
                    <a:pt x="1436" y="611"/>
                  </a:lnTo>
                  <a:lnTo>
                    <a:pt x="1416" y="621"/>
                  </a:lnTo>
                  <a:lnTo>
                    <a:pt x="1394" y="613"/>
                  </a:lnTo>
                  <a:lnTo>
                    <a:pt x="1368" y="609"/>
                  </a:lnTo>
                  <a:lnTo>
                    <a:pt x="1299" y="625"/>
                  </a:lnTo>
                  <a:lnTo>
                    <a:pt x="1240" y="602"/>
                  </a:lnTo>
                  <a:lnTo>
                    <a:pt x="1201" y="605"/>
                  </a:lnTo>
                  <a:lnTo>
                    <a:pt x="1187" y="586"/>
                  </a:lnTo>
                  <a:lnTo>
                    <a:pt x="1149" y="573"/>
                  </a:lnTo>
                  <a:lnTo>
                    <a:pt x="1128" y="587"/>
                  </a:lnTo>
                  <a:lnTo>
                    <a:pt x="1127" y="612"/>
                  </a:lnTo>
                  <a:lnTo>
                    <a:pt x="1041" y="601"/>
                  </a:lnTo>
                  <a:lnTo>
                    <a:pt x="983" y="630"/>
                  </a:lnTo>
                  <a:lnTo>
                    <a:pt x="955" y="640"/>
                  </a:lnTo>
                  <a:lnTo>
                    <a:pt x="951" y="662"/>
                  </a:lnTo>
                  <a:lnTo>
                    <a:pt x="914" y="661"/>
                  </a:lnTo>
                  <a:lnTo>
                    <a:pt x="905" y="694"/>
                  </a:lnTo>
                  <a:lnTo>
                    <a:pt x="869" y="701"/>
                  </a:lnTo>
                  <a:lnTo>
                    <a:pt x="881" y="725"/>
                  </a:lnTo>
                  <a:lnTo>
                    <a:pt x="873" y="747"/>
                  </a:lnTo>
                  <a:lnTo>
                    <a:pt x="817" y="774"/>
                  </a:lnTo>
                  <a:lnTo>
                    <a:pt x="785" y="779"/>
                  </a:lnTo>
                  <a:lnTo>
                    <a:pt x="780" y="799"/>
                  </a:lnTo>
                  <a:lnTo>
                    <a:pt x="795" y="804"/>
                  </a:lnTo>
                  <a:lnTo>
                    <a:pt x="795" y="823"/>
                  </a:lnTo>
                  <a:lnTo>
                    <a:pt x="776" y="820"/>
                  </a:lnTo>
                  <a:lnTo>
                    <a:pt x="751" y="831"/>
                  </a:lnTo>
                  <a:lnTo>
                    <a:pt x="739" y="804"/>
                  </a:lnTo>
                  <a:lnTo>
                    <a:pt x="717" y="825"/>
                  </a:lnTo>
                  <a:lnTo>
                    <a:pt x="654" y="823"/>
                  </a:lnTo>
                  <a:lnTo>
                    <a:pt x="622" y="854"/>
                  </a:lnTo>
                  <a:lnTo>
                    <a:pt x="601" y="844"/>
                  </a:lnTo>
                  <a:lnTo>
                    <a:pt x="599" y="833"/>
                  </a:lnTo>
                  <a:lnTo>
                    <a:pt x="540" y="805"/>
                  </a:lnTo>
                  <a:lnTo>
                    <a:pt x="495" y="820"/>
                  </a:lnTo>
                  <a:lnTo>
                    <a:pt x="495" y="795"/>
                  </a:lnTo>
                  <a:lnTo>
                    <a:pt x="486" y="789"/>
                  </a:lnTo>
                  <a:lnTo>
                    <a:pt x="494" y="781"/>
                  </a:lnTo>
                  <a:lnTo>
                    <a:pt x="479" y="780"/>
                  </a:lnTo>
                  <a:lnTo>
                    <a:pt x="479" y="761"/>
                  </a:lnTo>
                  <a:lnTo>
                    <a:pt x="500" y="770"/>
                  </a:lnTo>
                  <a:lnTo>
                    <a:pt x="507" y="761"/>
                  </a:lnTo>
                  <a:lnTo>
                    <a:pt x="489" y="746"/>
                  </a:lnTo>
                  <a:lnTo>
                    <a:pt x="479" y="760"/>
                  </a:lnTo>
                  <a:lnTo>
                    <a:pt x="477" y="734"/>
                  </a:lnTo>
                  <a:lnTo>
                    <a:pt x="457" y="729"/>
                  </a:lnTo>
                  <a:lnTo>
                    <a:pt x="440" y="706"/>
                  </a:lnTo>
                  <a:lnTo>
                    <a:pt x="460" y="706"/>
                  </a:lnTo>
                  <a:lnTo>
                    <a:pt x="458" y="694"/>
                  </a:lnTo>
                  <a:lnTo>
                    <a:pt x="469" y="692"/>
                  </a:lnTo>
                  <a:lnTo>
                    <a:pt x="507" y="695"/>
                  </a:lnTo>
                  <a:lnTo>
                    <a:pt x="477" y="661"/>
                  </a:lnTo>
                  <a:lnTo>
                    <a:pt x="417" y="671"/>
                  </a:lnTo>
                  <a:lnTo>
                    <a:pt x="425" y="674"/>
                  </a:lnTo>
                  <a:lnTo>
                    <a:pt x="412" y="683"/>
                  </a:lnTo>
                  <a:lnTo>
                    <a:pt x="402" y="675"/>
                  </a:lnTo>
                  <a:lnTo>
                    <a:pt x="392" y="707"/>
                  </a:lnTo>
                  <a:lnTo>
                    <a:pt x="403" y="716"/>
                  </a:lnTo>
                  <a:lnTo>
                    <a:pt x="414" y="748"/>
                  </a:lnTo>
                  <a:lnTo>
                    <a:pt x="443" y="774"/>
                  </a:lnTo>
                  <a:lnTo>
                    <a:pt x="431" y="777"/>
                  </a:lnTo>
                  <a:lnTo>
                    <a:pt x="422" y="802"/>
                  </a:lnTo>
                  <a:lnTo>
                    <a:pt x="409" y="799"/>
                  </a:lnTo>
                  <a:lnTo>
                    <a:pt x="408" y="785"/>
                  </a:lnTo>
                  <a:lnTo>
                    <a:pt x="382" y="798"/>
                  </a:lnTo>
                  <a:lnTo>
                    <a:pt x="360" y="781"/>
                  </a:lnTo>
                  <a:lnTo>
                    <a:pt x="333" y="753"/>
                  </a:lnTo>
                  <a:lnTo>
                    <a:pt x="316" y="753"/>
                  </a:lnTo>
                  <a:lnTo>
                    <a:pt x="313" y="734"/>
                  </a:lnTo>
                  <a:lnTo>
                    <a:pt x="245" y="694"/>
                  </a:lnTo>
                  <a:lnTo>
                    <a:pt x="273" y="680"/>
                  </a:lnTo>
                  <a:lnTo>
                    <a:pt x="263" y="669"/>
                  </a:lnTo>
                  <a:lnTo>
                    <a:pt x="281" y="659"/>
                  </a:lnTo>
                  <a:lnTo>
                    <a:pt x="225" y="673"/>
                  </a:lnTo>
                  <a:lnTo>
                    <a:pt x="222" y="683"/>
                  </a:lnTo>
                  <a:lnTo>
                    <a:pt x="204" y="678"/>
                  </a:lnTo>
                  <a:lnTo>
                    <a:pt x="223" y="693"/>
                  </a:lnTo>
                  <a:lnTo>
                    <a:pt x="245" y="690"/>
                  </a:lnTo>
                  <a:lnTo>
                    <a:pt x="207" y="707"/>
                  </a:lnTo>
                  <a:lnTo>
                    <a:pt x="188" y="692"/>
                  </a:lnTo>
                  <a:lnTo>
                    <a:pt x="203" y="680"/>
                  </a:lnTo>
                  <a:lnTo>
                    <a:pt x="176" y="678"/>
                  </a:lnTo>
                  <a:lnTo>
                    <a:pt x="177" y="667"/>
                  </a:lnTo>
                  <a:lnTo>
                    <a:pt x="153" y="674"/>
                  </a:lnTo>
                  <a:lnTo>
                    <a:pt x="145" y="692"/>
                  </a:lnTo>
                  <a:lnTo>
                    <a:pt x="123" y="690"/>
                  </a:lnTo>
                  <a:lnTo>
                    <a:pt x="122" y="667"/>
                  </a:lnTo>
                  <a:lnTo>
                    <a:pt x="103" y="643"/>
                  </a:lnTo>
                  <a:lnTo>
                    <a:pt x="46" y="648"/>
                  </a:lnTo>
                  <a:lnTo>
                    <a:pt x="36" y="640"/>
                  </a:lnTo>
                  <a:lnTo>
                    <a:pt x="40" y="628"/>
                  </a:lnTo>
                  <a:lnTo>
                    <a:pt x="63" y="601"/>
                  </a:lnTo>
                  <a:lnTo>
                    <a:pt x="52" y="570"/>
                  </a:lnTo>
                  <a:lnTo>
                    <a:pt x="61" y="562"/>
                  </a:lnTo>
                  <a:lnTo>
                    <a:pt x="55" y="538"/>
                  </a:lnTo>
                  <a:lnTo>
                    <a:pt x="0" y="531"/>
                  </a:lnTo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415" name="Freeform 178"/>
            <p:cNvSpPr>
              <a:spLocks noChangeAspect="1"/>
            </p:cNvSpPr>
            <p:nvPr/>
          </p:nvSpPr>
          <p:spPr bwMode="auto">
            <a:xfrm>
              <a:off x="3611" y="1796"/>
              <a:ext cx="67" cy="22"/>
            </a:xfrm>
            <a:custGeom>
              <a:avLst/>
              <a:gdLst>
                <a:gd name="T0" fmla="*/ 0 w 73"/>
                <a:gd name="T1" fmla="*/ 1 h 30"/>
                <a:gd name="T2" fmla="*/ 28342 w 73"/>
                <a:gd name="T3" fmla="*/ 1 h 30"/>
                <a:gd name="T4" fmla="*/ 28342 w 73"/>
                <a:gd name="T5" fmla="*/ 1 h 30"/>
                <a:gd name="T6" fmla="*/ 28342 w 73"/>
                <a:gd name="T7" fmla="*/ 0 h 30"/>
                <a:gd name="T8" fmla="*/ 28342 w 73"/>
                <a:gd name="T9" fmla="*/ 0 h 30"/>
                <a:gd name="T10" fmla="*/ 28342 w 73"/>
                <a:gd name="T11" fmla="*/ 1 h 30"/>
                <a:gd name="T12" fmla="*/ 28342 w 73"/>
                <a:gd name="T13" fmla="*/ 1 h 30"/>
                <a:gd name="T14" fmla="*/ 28342 w 73"/>
                <a:gd name="T15" fmla="*/ 1 h 30"/>
                <a:gd name="T16" fmla="*/ 28342 w 73"/>
                <a:gd name="T17" fmla="*/ 1 h 30"/>
                <a:gd name="T18" fmla="*/ 28342 w 73"/>
                <a:gd name="T19" fmla="*/ 1 h 30"/>
                <a:gd name="T20" fmla="*/ 0 w 73"/>
                <a:gd name="T21" fmla="*/ 1 h 3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3"/>
                <a:gd name="T34" fmla="*/ 0 h 30"/>
                <a:gd name="T35" fmla="*/ 73 w 73"/>
                <a:gd name="T36" fmla="*/ 30 h 3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3" h="30">
                  <a:moveTo>
                    <a:pt x="0" y="20"/>
                  </a:moveTo>
                  <a:lnTo>
                    <a:pt x="14" y="14"/>
                  </a:lnTo>
                  <a:lnTo>
                    <a:pt x="4" y="8"/>
                  </a:lnTo>
                  <a:lnTo>
                    <a:pt x="55" y="0"/>
                  </a:lnTo>
                  <a:lnTo>
                    <a:pt x="64" y="0"/>
                  </a:lnTo>
                  <a:lnTo>
                    <a:pt x="54" y="7"/>
                  </a:lnTo>
                  <a:lnTo>
                    <a:pt x="72" y="7"/>
                  </a:lnTo>
                  <a:lnTo>
                    <a:pt x="26" y="24"/>
                  </a:lnTo>
                  <a:lnTo>
                    <a:pt x="14" y="29"/>
                  </a:lnTo>
                  <a:lnTo>
                    <a:pt x="17" y="21"/>
                  </a:lnTo>
                  <a:lnTo>
                    <a:pt x="0" y="20"/>
                  </a:lnTo>
                </a:path>
              </a:pathLst>
            </a:custGeom>
            <a:solidFill>
              <a:srgbClr val="DDDDDD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416" name="Freeform 179"/>
            <p:cNvSpPr>
              <a:spLocks noChangeAspect="1"/>
            </p:cNvSpPr>
            <p:nvPr/>
          </p:nvSpPr>
          <p:spPr bwMode="auto">
            <a:xfrm>
              <a:off x="3631" y="2041"/>
              <a:ext cx="29" cy="12"/>
            </a:xfrm>
            <a:custGeom>
              <a:avLst/>
              <a:gdLst>
                <a:gd name="T0" fmla="*/ 0 w 29"/>
                <a:gd name="T1" fmla="*/ 2 h 16"/>
                <a:gd name="T2" fmla="*/ 2147436491 w 29"/>
                <a:gd name="T3" fmla="*/ 0 h 16"/>
                <a:gd name="T4" fmla="*/ 2147436491 w 29"/>
                <a:gd name="T5" fmla="*/ 2 h 16"/>
                <a:gd name="T6" fmla="*/ 0 w 29"/>
                <a:gd name="T7" fmla="*/ 2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16"/>
                <a:gd name="T14" fmla="*/ 29 w 29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16">
                  <a:moveTo>
                    <a:pt x="0" y="15"/>
                  </a:moveTo>
                  <a:lnTo>
                    <a:pt x="7" y="0"/>
                  </a:lnTo>
                  <a:lnTo>
                    <a:pt x="28" y="9"/>
                  </a:lnTo>
                  <a:lnTo>
                    <a:pt x="0" y="15"/>
                  </a:lnTo>
                </a:path>
              </a:pathLst>
            </a:custGeom>
            <a:solidFill>
              <a:srgbClr val="DDDDDD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417" name="Freeform 180"/>
            <p:cNvSpPr>
              <a:spLocks noChangeAspect="1"/>
            </p:cNvSpPr>
            <p:nvPr/>
          </p:nvSpPr>
          <p:spPr bwMode="auto">
            <a:xfrm>
              <a:off x="3675" y="1968"/>
              <a:ext cx="82" cy="48"/>
            </a:xfrm>
            <a:custGeom>
              <a:avLst/>
              <a:gdLst>
                <a:gd name="T0" fmla="*/ 0 w 89"/>
                <a:gd name="T1" fmla="*/ 2 h 63"/>
                <a:gd name="T2" fmla="*/ 46931 w 89"/>
                <a:gd name="T3" fmla="*/ 2 h 63"/>
                <a:gd name="T4" fmla="*/ 46931 w 89"/>
                <a:gd name="T5" fmla="*/ 2 h 63"/>
                <a:gd name="T6" fmla="*/ 46931 w 89"/>
                <a:gd name="T7" fmla="*/ 2 h 63"/>
                <a:gd name="T8" fmla="*/ 46931 w 89"/>
                <a:gd name="T9" fmla="*/ 2 h 63"/>
                <a:gd name="T10" fmla="*/ 46931 w 89"/>
                <a:gd name="T11" fmla="*/ 2 h 63"/>
                <a:gd name="T12" fmla="*/ 46931 w 89"/>
                <a:gd name="T13" fmla="*/ 2 h 63"/>
                <a:gd name="T14" fmla="*/ 46931 w 89"/>
                <a:gd name="T15" fmla="*/ 2 h 63"/>
                <a:gd name="T16" fmla="*/ 46931 w 89"/>
                <a:gd name="T17" fmla="*/ 2 h 63"/>
                <a:gd name="T18" fmla="*/ 46931 w 89"/>
                <a:gd name="T19" fmla="*/ 2 h 63"/>
                <a:gd name="T20" fmla="*/ 46931 w 89"/>
                <a:gd name="T21" fmla="*/ 0 h 63"/>
                <a:gd name="T22" fmla="*/ 46931 w 89"/>
                <a:gd name="T23" fmla="*/ 2 h 63"/>
                <a:gd name="T24" fmla="*/ 46931 w 89"/>
                <a:gd name="T25" fmla="*/ 2 h 63"/>
                <a:gd name="T26" fmla="*/ 0 w 89"/>
                <a:gd name="T27" fmla="*/ 2 h 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9"/>
                <a:gd name="T43" fmla="*/ 0 h 63"/>
                <a:gd name="T44" fmla="*/ 89 w 89"/>
                <a:gd name="T45" fmla="*/ 63 h 6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9" h="63">
                  <a:moveTo>
                    <a:pt x="0" y="31"/>
                  </a:moveTo>
                  <a:lnTo>
                    <a:pt x="7" y="44"/>
                  </a:lnTo>
                  <a:lnTo>
                    <a:pt x="17" y="40"/>
                  </a:lnTo>
                  <a:lnTo>
                    <a:pt x="28" y="48"/>
                  </a:lnTo>
                  <a:lnTo>
                    <a:pt x="35" y="44"/>
                  </a:lnTo>
                  <a:lnTo>
                    <a:pt x="33" y="60"/>
                  </a:lnTo>
                  <a:lnTo>
                    <a:pt x="88" y="62"/>
                  </a:lnTo>
                  <a:lnTo>
                    <a:pt x="66" y="51"/>
                  </a:lnTo>
                  <a:lnTo>
                    <a:pt x="56" y="32"/>
                  </a:lnTo>
                  <a:lnTo>
                    <a:pt x="57" y="12"/>
                  </a:lnTo>
                  <a:lnTo>
                    <a:pt x="70" y="0"/>
                  </a:lnTo>
                  <a:lnTo>
                    <a:pt x="22" y="3"/>
                  </a:lnTo>
                  <a:lnTo>
                    <a:pt x="12" y="31"/>
                  </a:lnTo>
                  <a:lnTo>
                    <a:pt x="0" y="31"/>
                  </a:lnTo>
                </a:path>
              </a:pathLst>
            </a:custGeom>
            <a:solidFill>
              <a:srgbClr val="DDDDDD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418" name="Freeform 181"/>
            <p:cNvSpPr>
              <a:spLocks noChangeAspect="1"/>
            </p:cNvSpPr>
            <p:nvPr/>
          </p:nvSpPr>
          <p:spPr bwMode="auto">
            <a:xfrm>
              <a:off x="3704" y="1888"/>
              <a:ext cx="203" cy="80"/>
            </a:xfrm>
            <a:custGeom>
              <a:avLst/>
              <a:gdLst>
                <a:gd name="T0" fmla="*/ 0 w 222"/>
                <a:gd name="T1" fmla="*/ 2 h 102"/>
                <a:gd name="T2" fmla="*/ 17444 w 222"/>
                <a:gd name="T3" fmla="*/ 2 h 102"/>
                <a:gd name="T4" fmla="*/ 17444 w 222"/>
                <a:gd name="T5" fmla="*/ 2 h 102"/>
                <a:gd name="T6" fmla="*/ 17444 w 222"/>
                <a:gd name="T7" fmla="*/ 2 h 102"/>
                <a:gd name="T8" fmla="*/ 17444 w 222"/>
                <a:gd name="T9" fmla="*/ 2 h 102"/>
                <a:gd name="T10" fmla="*/ 17444 w 222"/>
                <a:gd name="T11" fmla="*/ 2 h 102"/>
                <a:gd name="T12" fmla="*/ 17444 w 222"/>
                <a:gd name="T13" fmla="*/ 2 h 102"/>
                <a:gd name="T14" fmla="*/ 17444 w 222"/>
                <a:gd name="T15" fmla="*/ 2 h 102"/>
                <a:gd name="T16" fmla="*/ 17444 w 222"/>
                <a:gd name="T17" fmla="*/ 2 h 102"/>
                <a:gd name="T18" fmla="*/ 17444 w 222"/>
                <a:gd name="T19" fmla="*/ 2 h 102"/>
                <a:gd name="T20" fmla="*/ 17444 w 222"/>
                <a:gd name="T21" fmla="*/ 2 h 102"/>
                <a:gd name="T22" fmla="*/ 17444 w 222"/>
                <a:gd name="T23" fmla="*/ 2 h 102"/>
                <a:gd name="T24" fmla="*/ 17444 w 222"/>
                <a:gd name="T25" fmla="*/ 2 h 102"/>
                <a:gd name="T26" fmla="*/ 17444 w 222"/>
                <a:gd name="T27" fmla="*/ 2 h 102"/>
                <a:gd name="T28" fmla="*/ 17444 w 222"/>
                <a:gd name="T29" fmla="*/ 2 h 102"/>
                <a:gd name="T30" fmla="*/ 17444 w 222"/>
                <a:gd name="T31" fmla="*/ 2 h 102"/>
                <a:gd name="T32" fmla="*/ 17444 w 222"/>
                <a:gd name="T33" fmla="*/ 2 h 102"/>
                <a:gd name="T34" fmla="*/ 17444 w 222"/>
                <a:gd name="T35" fmla="*/ 2 h 102"/>
                <a:gd name="T36" fmla="*/ 17444 w 222"/>
                <a:gd name="T37" fmla="*/ 0 h 102"/>
                <a:gd name="T38" fmla="*/ 17444 w 222"/>
                <a:gd name="T39" fmla="*/ 2 h 102"/>
                <a:gd name="T40" fmla="*/ 17444 w 222"/>
                <a:gd name="T41" fmla="*/ 2 h 102"/>
                <a:gd name="T42" fmla="*/ 17444 w 222"/>
                <a:gd name="T43" fmla="*/ 2 h 102"/>
                <a:gd name="T44" fmla="*/ 17444 w 222"/>
                <a:gd name="T45" fmla="*/ 2 h 102"/>
                <a:gd name="T46" fmla="*/ 17444 w 222"/>
                <a:gd name="T47" fmla="*/ 2 h 102"/>
                <a:gd name="T48" fmla="*/ 17444 w 222"/>
                <a:gd name="T49" fmla="*/ 2 h 102"/>
                <a:gd name="T50" fmla="*/ 17444 w 222"/>
                <a:gd name="T51" fmla="*/ 2 h 102"/>
                <a:gd name="T52" fmla="*/ 17444 w 222"/>
                <a:gd name="T53" fmla="*/ 2 h 102"/>
                <a:gd name="T54" fmla="*/ 17444 w 222"/>
                <a:gd name="T55" fmla="*/ 2 h 102"/>
                <a:gd name="T56" fmla="*/ 17444 w 222"/>
                <a:gd name="T57" fmla="*/ 2 h 102"/>
                <a:gd name="T58" fmla="*/ 0 w 222"/>
                <a:gd name="T59" fmla="*/ 2 h 10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22"/>
                <a:gd name="T91" fmla="*/ 0 h 102"/>
                <a:gd name="T92" fmla="*/ 222 w 222"/>
                <a:gd name="T93" fmla="*/ 102 h 10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22" h="102">
                  <a:moveTo>
                    <a:pt x="0" y="87"/>
                  </a:moveTo>
                  <a:lnTo>
                    <a:pt x="20" y="90"/>
                  </a:lnTo>
                  <a:lnTo>
                    <a:pt x="7" y="99"/>
                  </a:lnTo>
                  <a:lnTo>
                    <a:pt x="44" y="101"/>
                  </a:lnTo>
                  <a:lnTo>
                    <a:pt x="45" y="90"/>
                  </a:lnTo>
                  <a:lnTo>
                    <a:pt x="55" y="91"/>
                  </a:lnTo>
                  <a:lnTo>
                    <a:pt x="45" y="85"/>
                  </a:lnTo>
                  <a:lnTo>
                    <a:pt x="60" y="87"/>
                  </a:lnTo>
                  <a:lnTo>
                    <a:pt x="56" y="75"/>
                  </a:lnTo>
                  <a:lnTo>
                    <a:pt x="64" y="82"/>
                  </a:lnTo>
                  <a:lnTo>
                    <a:pt x="74" y="75"/>
                  </a:lnTo>
                  <a:lnTo>
                    <a:pt x="67" y="67"/>
                  </a:lnTo>
                  <a:lnTo>
                    <a:pt x="90" y="68"/>
                  </a:lnTo>
                  <a:lnTo>
                    <a:pt x="83" y="62"/>
                  </a:lnTo>
                  <a:lnTo>
                    <a:pt x="94" y="63"/>
                  </a:lnTo>
                  <a:lnTo>
                    <a:pt x="99" y="54"/>
                  </a:lnTo>
                  <a:lnTo>
                    <a:pt x="210" y="21"/>
                  </a:lnTo>
                  <a:lnTo>
                    <a:pt x="221" y="9"/>
                  </a:lnTo>
                  <a:lnTo>
                    <a:pt x="200" y="0"/>
                  </a:lnTo>
                  <a:lnTo>
                    <a:pt x="154" y="19"/>
                  </a:lnTo>
                  <a:lnTo>
                    <a:pt x="106" y="19"/>
                  </a:lnTo>
                  <a:lnTo>
                    <a:pt x="54" y="47"/>
                  </a:lnTo>
                  <a:lnTo>
                    <a:pt x="27" y="50"/>
                  </a:lnTo>
                  <a:lnTo>
                    <a:pt x="28" y="62"/>
                  </a:lnTo>
                  <a:lnTo>
                    <a:pt x="44" y="63"/>
                  </a:lnTo>
                  <a:lnTo>
                    <a:pt x="26" y="64"/>
                  </a:lnTo>
                  <a:lnTo>
                    <a:pt x="34" y="69"/>
                  </a:lnTo>
                  <a:lnTo>
                    <a:pt x="20" y="75"/>
                  </a:lnTo>
                  <a:lnTo>
                    <a:pt x="35" y="80"/>
                  </a:lnTo>
                  <a:lnTo>
                    <a:pt x="0" y="87"/>
                  </a:lnTo>
                </a:path>
              </a:pathLst>
            </a:custGeom>
            <a:solidFill>
              <a:srgbClr val="DDDDDD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419" name="Freeform 182"/>
            <p:cNvSpPr>
              <a:spLocks noChangeAspect="1"/>
            </p:cNvSpPr>
            <p:nvPr/>
          </p:nvSpPr>
          <p:spPr bwMode="auto">
            <a:xfrm>
              <a:off x="3821" y="1782"/>
              <a:ext cx="42" cy="17"/>
            </a:xfrm>
            <a:custGeom>
              <a:avLst/>
              <a:gdLst>
                <a:gd name="T0" fmla="*/ 0 w 44"/>
                <a:gd name="T1" fmla="*/ 2 h 21"/>
                <a:gd name="T2" fmla="*/ 4844842 w 44"/>
                <a:gd name="T3" fmla="*/ 2 h 21"/>
                <a:gd name="T4" fmla="*/ 4844842 w 44"/>
                <a:gd name="T5" fmla="*/ 2 h 21"/>
                <a:gd name="T6" fmla="*/ 4844842 w 44"/>
                <a:gd name="T7" fmla="*/ 0 h 21"/>
                <a:gd name="T8" fmla="*/ 0 w 44"/>
                <a:gd name="T9" fmla="*/ 2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21"/>
                <a:gd name="T17" fmla="*/ 44 w 44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21">
                  <a:moveTo>
                    <a:pt x="0" y="15"/>
                  </a:moveTo>
                  <a:lnTo>
                    <a:pt x="13" y="20"/>
                  </a:lnTo>
                  <a:lnTo>
                    <a:pt x="43" y="14"/>
                  </a:lnTo>
                  <a:lnTo>
                    <a:pt x="25" y="0"/>
                  </a:lnTo>
                  <a:lnTo>
                    <a:pt x="0" y="15"/>
                  </a:lnTo>
                </a:path>
              </a:pathLst>
            </a:custGeom>
            <a:solidFill>
              <a:srgbClr val="DDDDDD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420" name="Freeform 183"/>
            <p:cNvSpPr>
              <a:spLocks noChangeAspect="1"/>
            </p:cNvSpPr>
            <p:nvPr/>
          </p:nvSpPr>
          <p:spPr bwMode="auto">
            <a:xfrm>
              <a:off x="4199" y="1816"/>
              <a:ext cx="34" cy="10"/>
            </a:xfrm>
            <a:custGeom>
              <a:avLst/>
              <a:gdLst>
                <a:gd name="T0" fmla="*/ 0 w 39"/>
                <a:gd name="T1" fmla="*/ 0 h 15"/>
                <a:gd name="T2" fmla="*/ 33 w 39"/>
                <a:gd name="T3" fmla="*/ 1 h 15"/>
                <a:gd name="T4" fmla="*/ 33 w 39"/>
                <a:gd name="T5" fmla="*/ 1 h 15"/>
                <a:gd name="T6" fmla="*/ 33 w 39"/>
                <a:gd name="T7" fmla="*/ 1 h 15"/>
                <a:gd name="T8" fmla="*/ 33 w 39"/>
                <a:gd name="T9" fmla="*/ 1 h 15"/>
                <a:gd name="T10" fmla="*/ 0 w 39"/>
                <a:gd name="T11" fmla="*/ 0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"/>
                <a:gd name="T19" fmla="*/ 0 h 15"/>
                <a:gd name="T20" fmla="*/ 39 w 39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" h="15">
                  <a:moveTo>
                    <a:pt x="0" y="0"/>
                  </a:moveTo>
                  <a:lnTo>
                    <a:pt x="17" y="10"/>
                  </a:lnTo>
                  <a:lnTo>
                    <a:pt x="11" y="14"/>
                  </a:lnTo>
                  <a:lnTo>
                    <a:pt x="26" y="12"/>
                  </a:lnTo>
                  <a:lnTo>
                    <a:pt x="38" y="6"/>
                  </a:lnTo>
                  <a:lnTo>
                    <a:pt x="0" y="0"/>
                  </a:lnTo>
                </a:path>
              </a:pathLst>
            </a:custGeom>
            <a:solidFill>
              <a:srgbClr val="DDDDDD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421" name="Freeform 184"/>
            <p:cNvSpPr>
              <a:spLocks noChangeAspect="1"/>
            </p:cNvSpPr>
            <p:nvPr/>
          </p:nvSpPr>
          <p:spPr bwMode="auto">
            <a:xfrm>
              <a:off x="4203" y="1788"/>
              <a:ext cx="84" cy="30"/>
            </a:xfrm>
            <a:custGeom>
              <a:avLst/>
              <a:gdLst>
                <a:gd name="T0" fmla="*/ 0 w 92"/>
                <a:gd name="T1" fmla="*/ 2 h 39"/>
                <a:gd name="T2" fmla="*/ 14333 w 92"/>
                <a:gd name="T3" fmla="*/ 2 h 39"/>
                <a:gd name="T4" fmla="*/ 14333 w 92"/>
                <a:gd name="T5" fmla="*/ 0 h 39"/>
                <a:gd name="T6" fmla="*/ 14333 w 92"/>
                <a:gd name="T7" fmla="*/ 2 h 39"/>
                <a:gd name="T8" fmla="*/ 14333 w 92"/>
                <a:gd name="T9" fmla="*/ 2 h 39"/>
                <a:gd name="T10" fmla="*/ 14333 w 92"/>
                <a:gd name="T11" fmla="*/ 2 h 39"/>
                <a:gd name="T12" fmla="*/ 14333 w 92"/>
                <a:gd name="T13" fmla="*/ 2 h 39"/>
                <a:gd name="T14" fmla="*/ 0 w 92"/>
                <a:gd name="T15" fmla="*/ 2 h 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2"/>
                <a:gd name="T25" fmla="*/ 0 h 39"/>
                <a:gd name="T26" fmla="*/ 92 w 92"/>
                <a:gd name="T27" fmla="*/ 39 h 3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2" h="39">
                  <a:moveTo>
                    <a:pt x="0" y="30"/>
                  </a:moveTo>
                  <a:lnTo>
                    <a:pt x="24" y="10"/>
                  </a:lnTo>
                  <a:lnTo>
                    <a:pt x="59" y="0"/>
                  </a:lnTo>
                  <a:lnTo>
                    <a:pt x="91" y="18"/>
                  </a:lnTo>
                  <a:lnTo>
                    <a:pt x="81" y="22"/>
                  </a:lnTo>
                  <a:lnTo>
                    <a:pt x="84" y="29"/>
                  </a:lnTo>
                  <a:lnTo>
                    <a:pt x="36" y="38"/>
                  </a:lnTo>
                  <a:lnTo>
                    <a:pt x="0" y="30"/>
                  </a:lnTo>
                </a:path>
              </a:pathLst>
            </a:custGeom>
            <a:solidFill>
              <a:srgbClr val="DDDDDD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422" name="Freeform 185"/>
            <p:cNvSpPr>
              <a:spLocks noChangeAspect="1"/>
            </p:cNvSpPr>
            <p:nvPr/>
          </p:nvSpPr>
          <p:spPr bwMode="auto">
            <a:xfrm>
              <a:off x="4221" y="1811"/>
              <a:ext cx="95" cy="36"/>
            </a:xfrm>
            <a:custGeom>
              <a:avLst/>
              <a:gdLst>
                <a:gd name="T0" fmla="*/ 0 w 103"/>
                <a:gd name="T1" fmla="*/ 2 h 45"/>
                <a:gd name="T2" fmla="*/ 53955 w 103"/>
                <a:gd name="T3" fmla="*/ 2 h 45"/>
                <a:gd name="T4" fmla="*/ 53955 w 103"/>
                <a:gd name="T5" fmla="*/ 2 h 45"/>
                <a:gd name="T6" fmla="*/ 53955 w 103"/>
                <a:gd name="T7" fmla="*/ 2 h 45"/>
                <a:gd name="T8" fmla="*/ 53955 w 103"/>
                <a:gd name="T9" fmla="*/ 2 h 45"/>
                <a:gd name="T10" fmla="*/ 53955 w 103"/>
                <a:gd name="T11" fmla="*/ 2 h 45"/>
                <a:gd name="T12" fmla="*/ 53955 w 103"/>
                <a:gd name="T13" fmla="*/ 2 h 45"/>
                <a:gd name="T14" fmla="*/ 53955 w 103"/>
                <a:gd name="T15" fmla="*/ 2 h 45"/>
                <a:gd name="T16" fmla="*/ 53955 w 103"/>
                <a:gd name="T17" fmla="*/ 2 h 45"/>
                <a:gd name="T18" fmla="*/ 53955 w 103"/>
                <a:gd name="T19" fmla="*/ 2 h 45"/>
                <a:gd name="T20" fmla="*/ 53955 w 103"/>
                <a:gd name="T21" fmla="*/ 2 h 45"/>
                <a:gd name="T22" fmla="*/ 53955 w 103"/>
                <a:gd name="T23" fmla="*/ 2 h 45"/>
                <a:gd name="T24" fmla="*/ 53955 w 103"/>
                <a:gd name="T25" fmla="*/ 0 h 45"/>
                <a:gd name="T26" fmla="*/ 53955 w 103"/>
                <a:gd name="T27" fmla="*/ 2 h 45"/>
                <a:gd name="T28" fmla="*/ 0 w 103"/>
                <a:gd name="T29" fmla="*/ 2 h 4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3"/>
                <a:gd name="T46" fmla="*/ 0 h 45"/>
                <a:gd name="T47" fmla="*/ 103 w 103"/>
                <a:gd name="T48" fmla="*/ 45 h 4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3" h="45">
                  <a:moveTo>
                    <a:pt x="0" y="20"/>
                  </a:moveTo>
                  <a:lnTo>
                    <a:pt x="19" y="22"/>
                  </a:lnTo>
                  <a:lnTo>
                    <a:pt x="32" y="37"/>
                  </a:lnTo>
                  <a:lnTo>
                    <a:pt x="41" y="33"/>
                  </a:lnTo>
                  <a:lnTo>
                    <a:pt x="85" y="44"/>
                  </a:lnTo>
                  <a:lnTo>
                    <a:pt x="99" y="40"/>
                  </a:lnTo>
                  <a:lnTo>
                    <a:pt x="88" y="28"/>
                  </a:lnTo>
                  <a:lnTo>
                    <a:pt x="96" y="31"/>
                  </a:lnTo>
                  <a:lnTo>
                    <a:pt x="102" y="13"/>
                  </a:lnTo>
                  <a:lnTo>
                    <a:pt x="80" y="5"/>
                  </a:lnTo>
                  <a:lnTo>
                    <a:pt x="58" y="16"/>
                  </a:lnTo>
                  <a:lnTo>
                    <a:pt x="76" y="10"/>
                  </a:lnTo>
                  <a:lnTo>
                    <a:pt x="66" y="0"/>
                  </a:lnTo>
                  <a:lnTo>
                    <a:pt x="30" y="4"/>
                  </a:lnTo>
                  <a:lnTo>
                    <a:pt x="0" y="20"/>
                  </a:lnTo>
                </a:path>
              </a:pathLst>
            </a:custGeom>
            <a:solidFill>
              <a:srgbClr val="DDDDDD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423" name="Freeform 186"/>
            <p:cNvSpPr>
              <a:spLocks noChangeAspect="1"/>
            </p:cNvSpPr>
            <p:nvPr/>
          </p:nvSpPr>
          <p:spPr bwMode="auto">
            <a:xfrm>
              <a:off x="4310" y="1830"/>
              <a:ext cx="79" cy="34"/>
            </a:xfrm>
            <a:custGeom>
              <a:avLst/>
              <a:gdLst>
                <a:gd name="T0" fmla="*/ 0 w 86"/>
                <a:gd name="T1" fmla="*/ 2 h 45"/>
                <a:gd name="T2" fmla="*/ 31752 w 86"/>
                <a:gd name="T3" fmla="*/ 2 h 45"/>
                <a:gd name="T4" fmla="*/ 31752 w 86"/>
                <a:gd name="T5" fmla="*/ 2 h 45"/>
                <a:gd name="T6" fmla="*/ 31752 w 86"/>
                <a:gd name="T7" fmla="*/ 2 h 45"/>
                <a:gd name="T8" fmla="*/ 31752 w 86"/>
                <a:gd name="T9" fmla="*/ 2 h 45"/>
                <a:gd name="T10" fmla="*/ 31752 w 86"/>
                <a:gd name="T11" fmla="*/ 2 h 45"/>
                <a:gd name="T12" fmla="*/ 31752 w 86"/>
                <a:gd name="T13" fmla="*/ 2 h 45"/>
                <a:gd name="T14" fmla="*/ 31752 w 86"/>
                <a:gd name="T15" fmla="*/ 0 h 45"/>
                <a:gd name="T16" fmla="*/ 31752 w 86"/>
                <a:gd name="T17" fmla="*/ 2 h 45"/>
                <a:gd name="T18" fmla="*/ 0 w 86"/>
                <a:gd name="T19" fmla="*/ 2 h 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6"/>
                <a:gd name="T31" fmla="*/ 0 h 45"/>
                <a:gd name="T32" fmla="*/ 86 w 86"/>
                <a:gd name="T33" fmla="*/ 45 h 4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6" h="45">
                  <a:moveTo>
                    <a:pt x="0" y="37"/>
                  </a:moveTo>
                  <a:lnTo>
                    <a:pt x="6" y="44"/>
                  </a:lnTo>
                  <a:lnTo>
                    <a:pt x="79" y="35"/>
                  </a:lnTo>
                  <a:lnTo>
                    <a:pt x="85" y="20"/>
                  </a:lnTo>
                  <a:lnTo>
                    <a:pt x="66" y="9"/>
                  </a:lnTo>
                  <a:lnTo>
                    <a:pt x="49" y="13"/>
                  </a:lnTo>
                  <a:lnTo>
                    <a:pt x="51" y="3"/>
                  </a:lnTo>
                  <a:lnTo>
                    <a:pt x="41" y="0"/>
                  </a:lnTo>
                  <a:lnTo>
                    <a:pt x="8" y="32"/>
                  </a:lnTo>
                  <a:lnTo>
                    <a:pt x="0" y="37"/>
                  </a:lnTo>
                </a:path>
              </a:pathLst>
            </a:custGeom>
            <a:solidFill>
              <a:srgbClr val="DDDDDD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424" name="Freeform 187"/>
            <p:cNvSpPr>
              <a:spLocks noChangeAspect="1"/>
            </p:cNvSpPr>
            <p:nvPr/>
          </p:nvSpPr>
          <p:spPr bwMode="auto">
            <a:xfrm>
              <a:off x="4802" y="1904"/>
              <a:ext cx="89" cy="33"/>
            </a:xfrm>
            <a:custGeom>
              <a:avLst/>
              <a:gdLst>
                <a:gd name="T0" fmla="*/ 0 w 97"/>
                <a:gd name="T1" fmla="*/ 2 h 43"/>
                <a:gd name="T2" fmla="*/ 27221 w 97"/>
                <a:gd name="T3" fmla="*/ 2 h 43"/>
                <a:gd name="T4" fmla="*/ 27221 w 97"/>
                <a:gd name="T5" fmla="*/ 0 h 43"/>
                <a:gd name="T6" fmla="*/ 27221 w 97"/>
                <a:gd name="T7" fmla="*/ 2 h 43"/>
                <a:gd name="T8" fmla="*/ 27221 w 97"/>
                <a:gd name="T9" fmla="*/ 2 h 43"/>
                <a:gd name="T10" fmla="*/ 27221 w 97"/>
                <a:gd name="T11" fmla="*/ 2 h 43"/>
                <a:gd name="T12" fmla="*/ 27221 w 97"/>
                <a:gd name="T13" fmla="*/ 2 h 43"/>
                <a:gd name="T14" fmla="*/ 27221 w 97"/>
                <a:gd name="T15" fmla="*/ 2 h 43"/>
                <a:gd name="T16" fmla="*/ 27221 w 97"/>
                <a:gd name="T17" fmla="*/ 2 h 43"/>
                <a:gd name="T18" fmla="*/ 27221 w 97"/>
                <a:gd name="T19" fmla="*/ 2 h 43"/>
                <a:gd name="T20" fmla="*/ 27221 w 97"/>
                <a:gd name="T21" fmla="*/ 2 h 43"/>
                <a:gd name="T22" fmla="*/ 0 w 97"/>
                <a:gd name="T23" fmla="*/ 2 h 4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7"/>
                <a:gd name="T37" fmla="*/ 0 h 43"/>
                <a:gd name="T38" fmla="*/ 97 w 97"/>
                <a:gd name="T39" fmla="*/ 43 h 4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7" h="43">
                  <a:moveTo>
                    <a:pt x="0" y="23"/>
                  </a:moveTo>
                  <a:lnTo>
                    <a:pt x="19" y="2"/>
                  </a:lnTo>
                  <a:lnTo>
                    <a:pt x="33" y="0"/>
                  </a:lnTo>
                  <a:lnTo>
                    <a:pt x="55" y="16"/>
                  </a:lnTo>
                  <a:lnTo>
                    <a:pt x="58" y="5"/>
                  </a:lnTo>
                  <a:lnTo>
                    <a:pt x="83" y="14"/>
                  </a:lnTo>
                  <a:lnTo>
                    <a:pt x="80" y="29"/>
                  </a:lnTo>
                  <a:lnTo>
                    <a:pt x="96" y="35"/>
                  </a:lnTo>
                  <a:lnTo>
                    <a:pt x="45" y="38"/>
                  </a:lnTo>
                  <a:lnTo>
                    <a:pt x="42" y="31"/>
                  </a:lnTo>
                  <a:lnTo>
                    <a:pt x="34" y="42"/>
                  </a:lnTo>
                  <a:lnTo>
                    <a:pt x="0" y="23"/>
                  </a:lnTo>
                </a:path>
              </a:pathLst>
            </a:custGeom>
            <a:solidFill>
              <a:srgbClr val="DDDDDD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425" name="Freeform 188"/>
            <p:cNvSpPr>
              <a:spLocks noChangeAspect="1"/>
            </p:cNvSpPr>
            <p:nvPr/>
          </p:nvSpPr>
          <p:spPr bwMode="auto">
            <a:xfrm>
              <a:off x="4863" y="1904"/>
              <a:ext cx="54" cy="24"/>
            </a:xfrm>
            <a:custGeom>
              <a:avLst/>
              <a:gdLst>
                <a:gd name="T0" fmla="*/ 0 w 60"/>
                <a:gd name="T1" fmla="*/ 0 h 29"/>
                <a:gd name="T2" fmla="*/ 2176 w 60"/>
                <a:gd name="T3" fmla="*/ 2 h 29"/>
                <a:gd name="T4" fmla="*/ 2176 w 60"/>
                <a:gd name="T5" fmla="*/ 2 h 29"/>
                <a:gd name="T6" fmla="*/ 2176 w 60"/>
                <a:gd name="T7" fmla="*/ 2 h 29"/>
                <a:gd name="T8" fmla="*/ 2176 w 60"/>
                <a:gd name="T9" fmla="*/ 2 h 29"/>
                <a:gd name="T10" fmla="*/ 2176 w 60"/>
                <a:gd name="T11" fmla="*/ 2 h 29"/>
                <a:gd name="T12" fmla="*/ 0 w 60"/>
                <a:gd name="T13" fmla="*/ 0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0"/>
                <a:gd name="T22" fmla="*/ 0 h 29"/>
                <a:gd name="T23" fmla="*/ 60 w 60"/>
                <a:gd name="T24" fmla="*/ 29 h 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0" h="29">
                  <a:moveTo>
                    <a:pt x="0" y="0"/>
                  </a:moveTo>
                  <a:lnTo>
                    <a:pt x="19" y="10"/>
                  </a:lnTo>
                  <a:lnTo>
                    <a:pt x="14" y="20"/>
                  </a:lnTo>
                  <a:lnTo>
                    <a:pt x="24" y="28"/>
                  </a:lnTo>
                  <a:lnTo>
                    <a:pt x="42" y="28"/>
                  </a:lnTo>
                  <a:lnTo>
                    <a:pt x="59" y="18"/>
                  </a:lnTo>
                  <a:lnTo>
                    <a:pt x="0" y="0"/>
                  </a:lnTo>
                </a:path>
              </a:pathLst>
            </a:custGeom>
            <a:solidFill>
              <a:srgbClr val="DDDDDD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426" name="Freeform 189"/>
            <p:cNvSpPr>
              <a:spLocks noChangeAspect="1"/>
            </p:cNvSpPr>
            <p:nvPr/>
          </p:nvSpPr>
          <p:spPr bwMode="auto">
            <a:xfrm>
              <a:off x="4868" y="2289"/>
              <a:ext cx="42" cy="117"/>
            </a:xfrm>
            <a:custGeom>
              <a:avLst/>
              <a:gdLst>
                <a:gd name="T0" fmla="*/ 0 w 46"/>
                <a:gd name="T1" fmla="*/ 2 h 149"/>
                <a:gd name="T2" fmla="*/ 5 w 46"/>
                <a:gd name="T3" fmla="*/ 2 h 149"/>
                <a:gd name="T4" fmla="*/ 5 w 46"/>
                <a:gd name="T5" fmla="*/ 2 h 149"/>
                <a:gd name="T6" fmla="*/ 5 w 46"/>
                <a:gd name="T7" fmla="*/ 2 h 149"/>
                <a:gd name="T8" fmla="*/ 5 w 46"/>
                <a:gd name="T9" fmla="*/ 2 h 149"/>
                <a:gd name="T10" fmla="*/ 5 w 46"/>
                <a:gd name="T11" fmla="*/ 2 h 149"/>
                <a:gd name="T12" fmla="*/ 5 w 46"/>
                <a:gd name="T13" fmla="*/ 2 h 149"/>
                <a:gd name="T14" fmla="*/ 5 w 46"/>
                <a:gd name="T15" fmla="*/ 2 h 149"/>
                <a:gd name="T16" fmla="*/ 5 w 46"/>
                <a:gd name="T17" fmla="*/ 2 h 149"/>
                <a:gd name="T18" fmla="*/ 5 w 46"/>
                <a:gd name="T19" fmla="*/ 0 h 149"/>
                <a:gd name="T20" fmla="*/ 0 w 46"/>
                <a:gd name="T21" fmla="*/ 2 h 1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6"/>
                <a:gd name="T34" fmla="*/ 0 h 149"/>
                <a:gd name="T35" fmla="*/ 46 w 46"/>
                <a:gd name="T36" fmla="*/ 149 h 14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6" h="149">
                  <a:moveTo>
                    <a:pt x="0" y="37"/>
                  </a:moveTo>
                  <a:lnTo>
                    <a:pt x="8" y="56"/>
                  </a:lnTo>
                  <a:lnTo>
                    <a:pt x="8" y="148"/>
                  </a:lnTo>
                  <a:lnTo>
                    <a:pt x="16" y="136"/>
                  </a:lnTo>
                  <a:lnTo>
                    <a:pt x="27" y="144"/>
                  </a:lnTo>
                  <a:lnTo>
                    <a:pt x="14" y="119"/>
                  </a:lnTo>
                  <a:lnTo>
                    <a:pt x="22" y="92"/>
                  </a:lnTo>
                  <a:lnTo>
                    <a:pt x="45" y="101"/>
                  </a:lnTo>
                  <a:lnTo>
                    <a:pt x="23" y="52"/>
                  </a:lnTo>
                  <a:lnTo>
                    <a:pt x="16" y="0"/>
                  </a:lnTo>
                  <a:lnTo>
                    <a:pt x="0" y="37"/>
                  </a:lnTo>
                </a:path>
              </a:pathLst>
            </a:custGeom>
            <a:solidFill>
              <a:srgbClr val="7D9DFF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427" name="Freeform 190"/>
            <p:cNvSpPr>
              <a:spLocks noChangeAspect="1"/>
            </p:cNvSpPr>
            <p:nvPr/>
          </p:nvSpPr>
          <p:spPr bwMode="auto">
            <a:xfrm>
              <a:off x="4928" y="1918"/>
              <a:ext cx="63" cy="17"/>
            </a:xfrm>
            <a:custGeom>
              <a:avLst/>
              <a:gdLst>
                <a:gd name="T0" fmla="*/ 0 w 68"/>
                <a:gd name="T1" fmla="*/ 0 h 22"/>
                <a:gd name="T2" fmla="*/ 97022 w 68"/>
                <a:gd name="T3" fmla="*/ 2 h 22"/>
                <a:gd name="T4" fmla="*/ 97022 w 68"/>
                <a:gd name="T5" fmla="*/ 2 h 22"/>
                <a:gd name="T6" fmla="*/ 97022 w 68"/>
                <a:gd name="T7" fmla="*/ 2 h 22"/>
                <a:gd name="T8" fmla="*/ 0 w 68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"/>
                <a:gd name="T16" fmla="*/ 0 h 22"/>
                <a:gd name="T17" fmla="*/ 68 w 68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" h="22">
                  <a:moveTo>
                    <a:pt x="0" y="0"/>
                  </a:moveTo>
                  <a:lnTo>
                    <a:pt x="11" y="15"/>
                  </a:lnTo>
                  <a:lnTo>
                    <a:pt x="42" y="21"/>
                  </a:lnTo>
                  <a:lnTo>
                    <a:pt x="67" y="17"/>
                  </a:lnTo>
                  <a:lnTo>
                    <a:pt x="0" y="0"/>
                  </a:lnTo>
                </a:path>
              </a:pathLst>
            </a:custGeom>
            <a:solidFill>
              <a:srgbClr val="DDDDDD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428" name="Freeform 191"/>
            <p:cNvSpPr>
              <a:spLocks noChangeAspect="1"/>
            </p:cNvSpPr>
            <p:nvPr/>
          </p:nvSpPr>
          <p:spPr bwMode="auto">
            <a:xfrm>
              <a:off x="2874" y="2435"/>
              <a:ext cx="164" cy="96"/>
            </a:xfrm>
            <a:custGeom>
              <a:avLst/>
              <a:gdLst>
                <a:gd name="T0" fmla="*/ 0 w 179"/>
                <a:gd name="T1" fmla="*/ 2 h 122"/>
                <a:gd name="T2" fmla="*/ 22528 w 179"/>
                <a:gd name="T3" fmla="*/ 2 h 122"/>
                <a:gd name="T4" fmla="*/ 22528 w 179"/>
                <a:gd name="T5" fmla="*/ 2 h 122"/>
                <a:gd name="T6" fmla="*/ 22528 w 179"/>
                <a:gd name="T7" fmla="*/ 2 h 122"/>
                <a:gd name="T8" fmla="*/ 22528 w 179"/>
                <a:gd name="T9" fmla="*/ 2 h 122"/>
                <a:gd name="T10" fmla="*/ 22528 w 179"/>
                <a:gd name="T11" fmla="*/ 2 h 122"/>
                <a:gd name="T12" fmla="*/ 22528 w 179"/>
                <a:gd name="T13" fmla="*/ 2 h 122"/>
                <a:gd name="T14" fmla="*/ 22528 w 179"/>
                <a:gd name="T15" fmla="*/ 2 h 122"/>
                <a:gd name="T16" fmla="*/ 22528 w 179"/>
                <a:gd name="T17" fmla="*/ 2 h 122"/>
                <a:gd name="T18" fmla="*/ 22528 w 179"/>
                <a:gd name="T19" fmla="*/ 2 h 122"/>
                <a:gd name="T20" fmla="*/ 22528 w 179"/>
                <a:gd name="T21" fmla="*/ 2 h 122"/>
                <a:gd name="T22" fmla="*/ 22528 w 179"/>
                <a:gd name="T23" fmla="*/ 2 h 122"/>
                <a:gd name="T24" fmla="*/ 22528 w 179"/>
                <a:gd name="T25" fmla="*/ 2 h 122"/>
                <a:gd name="T26" fmla="*/ 22528 w 179"/>
                <a:gd name="T27" fmla="*/ 2 h 122"/>
                <a:gd name="T28" fmla="*/ 22528 w 179"/>
                <a:gd name="T29" fmla="*/ 2 h 122"/>
                <a:gd name="T30" fmla="*/ 22528 w 179"/>
                <a:gd name="T31" fmla="*/ 0 h 122"/>
                <a:gd name="T32" fmla="*/ 0 w 179"/>
                <a:gd name="T33" fmla="*/ 2 h 1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9"/>
                <a:gd name="T52" fmla="*/ 0 h 122"/>
                <a:gd name="T53" fmla="*/ 179 w 179"/>
                <a:gd name="T54" fmla="*/ 122 h 1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9" h="122">
                  <a:moveTo>
                    <a:pt x="0" y="10"/>
                  </a:moveTo>
                  <a:lnTo>
                    <a:pt x="7" y="30"/>
                  </a:lnTo>
                  <a:lnTo>
                    <a:pt x="44" y="33"/>
                  </a:lnTo>
                  <a:lnTo>
                    <a:pt x="28" y="64"/>
                  </a:lnTo>
                  <a:lnTo>
                    <a:pt x="28" y="103"/>
                  </a:lnTo>
                  <a:lnTo>
                    <a:pt x="54" y="121"/>
                  </a:lnTo>
                  <a:lnTo>
                    <a:pt x="105" y="109"/>
                  </a:lnTo>
                  <a:lnTo>
                    <a:pt x="135" y="80"/>
                  </a:lnTo>
                  <a:lnTo>
                    <a:pt x="128" y="68"/>
                  </a:lnTo>
                  <a:lnTo>
                    <a:pt x="144" y="47"/>
                  </a:lnTo>
                  <a:lnTo>
                    <a:pt x="178" y="30"/>
                  </a:lnTo>
                  <a:lnTo>
                    <a:pt x="178" y="21"/>
                  </a:lnTo>
                  <a:lnTo>
                    <a:pt x="156" y="18"/>
                  </a:lnTo>
                  <a:lnTo>
                    <a:pt x="152" y="17"/>
                  </a:lnTo>
                  <a:lnTo>
                    <a:pt x="106" y="4"/>
                  </a:lnTo>
                  <a:lnTo>
                    <a:pt x="16" y="0"/>
                  </a:lnTo>
                  <a:lnTo>
                    <a:pt x="0" y="1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429" name="Freeform 192"/>
            <p:cNvSpPr>
              <a:spLocks noChangeAspect="1"/>
            </p:cNvSpPr>
            <p:nvPr/>
          </p:nvSpPr>
          <p:spPr bwMode="auto">
            <a:xfrm>
              <a:off x="2770" y="2629"/>
              <a:ext cx="112" cy="75"/>
            </a:xfrm>
            <a:custGeom>
              <a:avLst/>
              <a:gdLst>
                <a:gd name="T0" fmla="*/ 0 w 123"/>
                <a:gd name="T1" fmla="*/ 2 h 96"/>
                <a:gd name="T2" fmla="*/ 10044 w 123"/>
                <a:gd name="T3" fmla="*/ 0 h 96"/>
                <a:gd name="T4" fmla="*/ 10044 w 123"/>
                <a:gd name="T5" fmla="*/ 2 h 96"/>
                <a:gd name="T6" fmla="*/ 10044 w 123"/>
                <a:gd name="T7" fmla="*/ 2 h 96"/>
                <a:gd name="T8" fmla="*/ 10044 w 123"/>
                <a:gd name="T9" fmla="*/ 2 h 96"/>
                <a:gd name="T10" fmla="*/ 10044 w 123"/>
                <a:gd name="T11" fmla="*/ 2 h 96"/>
                <a:gd name="T12" fmla="*/ 10044 w 123"/>
                <a:gd name="T13" fmla="*/ 2 h 96"/>
                <a:gd name="T14" fmla="*/ 10044 w 123"/>
                <a:gd name="T15" fmla="*/ 2 h 96"/>
                <a:gd name="T16" fmla="*/ 10044 w 123"/>
                <a:gd name="T17" fmla="*/ 2 h 96"/>
                <a:gd name="T18" fmla="*/ 0 w 123"/>
                <a:gd name="T19" fmla="*/ 2 h 9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3"/>
                <a:gd name="T31" fmla="*/ 0 h 96"/>
                <a:gd name="T32" fmla="*/ 123 w 123"/>
                <a:gd name="T33" fmla="*/ 96 h 9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3" h="96">
                  <a:moveTo>
                    <a:pt x="0" y="95"/>
                  </a:moveTo>
                  <a:lnTo>
                    <a:pt x="57" y="0"/>
                  </a:lnTo>
                  <a:lnTo>
                    <a:pt x="120" y="2"/>
                  </a:lnTo>
                  <a:lnTo>
                    <a:pt x="122" y="7"/>
                  </a:lnTo>
                  <a:lnTo>
                    <a:pt x="120" y="25"/>
                  </a:lnTo>
                  <a:lnTo>
                    <a:pt x="74" y="23"/>
                  </a:lnTo>
                  <a:lnTo>
                    <a:pt x="73" y="61"/>
                  </a:lnTo>
                  <a:lnTo>
                    <a:pt x="57" y="67"/>
                  </a:lnTo>
                  <a:lnTo>
                    <a:pt x="58" y="90"/>
                  </a:lnTo>
                  <a:lnTo>
                    <a:pt x="0" y="95"/>
                  </a:lnTo>
                </a:path>
              </a:pathLst>
            </a:custGeom>
            <a:solidFill>
              <a:srgbClr val="DDDDDD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430" name="Freeform 193"/>
            <p:cNvSpPr>
              <a:spLocks noChangeAspect="1"/>
            </p:cNvSpPr>
            <p:nvPr/>
          </p:nvSpPr>
          <p:spPr bwMode="auto">
            <a:xfrm>
              <a:off x="3284" y="2681"/>
              <a:ext cx="221" cy="211"/>
            </a:xfrm>
            <a:custGeom>
              <a:avLst/>
              <a:gdLst>
                <a:gd name="T0" fmla="*/ 0 w 241"/>
                <a:gd name="T1" fmla="*/ 2 h 270"/>
                <a:gd name="T2" fmla="*/ 25297 w 241"/>
                <a:gd name="T3" fmla="*/ 2 h 270"/>
                <a:gd name="T4" fmla="*/ 25297 w 241"/>
                <a:gd name="T5" fmla="*/ 2 h 270"/>
                <a:gd name="T6" fmla="*/ 25297 w 241"/>
                <a:gd name="T7" fmla="*/ 2 h 270"/>
                <a:gd name="T8" fmla="*/ 25297 w 241"/>
                <a:gd name="T9" fmla="*/ 2 h 270"/>
                <a:gd name="T10" fmla="*/ 25297 w 241"/>
                <a:gd name="T11" fmla="*/ 2 h 270"/>
                <a:gd name="T12" fmla="*/ 25297 w 241"/>
                <a:gd name="T13" fmla="*/ 2 h 270"/>
                <a:gd name="T14" fmla="*/ 25297 w 241"/>
                <a:gd name="T15" fmla="*/ 2 h 270"/>
                <a:gd name="T16" fmla="*/ 25297 w 241"/>
                <a:gd name="T17" fmla="*/ 2 h 270"/>
                <a:gd name="T18" fmla="*/ 25297 w 241"/>
                <a:gd name="T19" fmla="*/ 2 h 270"/>
                <a:gd name="T20" fmla="*/ 25297 w 241"/>
                <a:gd name="T21" fmla="*/ 2 h 270"/>
                <a:gd name="T22" fmla="*/ 25297 w 241"/>
                <a:gd name="T23" fmla="*/ 2 h 270"/>
                <a:gd name="T24" fmla="*/ 25297 w 241"/>
                <a:gd name="T25" fmla="*/ 2 h 270"/>
                <a:gd name="T26" fmla="*/ 25297 w 241"/>
                <a:gd name="T27" fmla="*/ 2 h 270"/>
                <a:gd name="T28" fmla="*/ 25297 w 241"/>
                <a:gd name="T29" fmla="*/ 2 h 270"/>
                <a:gd name="T30" fmla="*/ 25297 w 241"/>
                <a:gd name="T31" fmla="*/ 2 h 270"/>
                <a:gd name="T32" fmla="*/ 25297 w 241"/>
                <a:gd name="T33" fmla="*/ 2 h 270"/>
                <a:gd name="T34" fmla="*/ 25297 w 241"/>
                <a:gd name="T35" fmla="*/ 0 h 270"/>
                <a:gd name="T36" fmla="*/ 25297 w 241"/>
                <a:gd name="T37" fmla="*/ 2 h 270"/>
                <a:gd name="T38" fmla="*/ 25297 w 241"/>
                <a:gd name="T39" fmla="*/ 2 h 270"/>
                <a:gd name="T40" fmla="*/ 25297 w 241"/>
                <a:gd name="T41" fmla="*/ 2 h 270"/>
                <a:gd name="T42" fmla="*/ 25297 w 241"/>
                <a:gd name="T43" fmla="*/ 2 h 270"/>
                <a:gd name="T44" fmla="*/ 25297 w 241"/>
                <a:gd name="T45" fmla="*/ 2 h 270"/>
                <a:gd name="T46" fmla="*/ 25297 w 241"/>
                <a:gd name="T47" fmla="*/ 2 h 270"/>
                <a:gd name="T48" fmla="*/ 25297 w 241"/>
                <a:gd name="T49" fmla="*/ 2 h 270"/>
                <a:gd name="T50" fmla="*/ 0 w 241"/>
                <a:gd name="T51" fmla="*/ 2 h 27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41"/>
                <a:gd name="T79" fmla="*/ 0 h 270"/>
                <a:gd name="T80" fmla="*/ 241 w 241"/>
                <a:gd name="T81" fmla="*/ 270 h 27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41" h="270">
                  <a:moveTo>
                    <a:pt x="0" y="142"/>
                  </a:moveTo>
                  <a:lnTo>
                    <a:pt x="12" y="169"/>
                  </a:lnTo>
                  <a:lnTo>
                    <a:pt x="23" y="198"/>
                  </a:lnTo>
                  <a:lnTo>
                    <a:pt x="46" y="209"/>
                  </a:lnTo>
                  <a:lnTo>
                    <a:pt x="81" y="249"/>
                  </a:lnTo>
                  <a:lnTo>
                    <a:pt x="130" y="269"/>
                  </a:lnTo>
                  <a:lnTo>
                    <a:pt x="174" y="264"/>
                  </a:lnTo>
                  <a:lnTo>
                    <a:pt x="201" y="256"/>
                  </a:lnTo>
                  <a:lnTo>
                    <a:pt x="185" y="227"/>
                  </a:lnTo>
                  <a:lnTo>
                    <a:pt x="160" y="211"/>
                  </a:lnTo>
                  <a:lnTo>
                    <a:pt x="176" y="200"/>
                  </a:lnTo>
                  <a:lnTo>
                    <a:pt x="178" y="176"/>
                  </a:lnTo>
                  <a:lnTo>
                    <a:pt x="207" y="142"/>
                  </a:lnTo>
                  <a:lnTo>
                    <a:pt x="217" y="84"/>
                  </a:lnTo>
                  <a:lnTo>
                    <a:pt x="240" y="71"/>
                  </a:lnTo>
                  <a:lnTo>
                    <a:pt x="223" y="59"/>
                  </a:lnTo>
                  <a:lnTo>
                    <a:pt x="216" y="15"/>
                  </a:lnTo>
                  <a:lnTo>
                    <a:pt x="197" y="0"/>
                  </a:lnTo>
                  <a:lnTo>
                    <a:pt x="174" y="18"/>
                  </a:lnTo>
                  <a:lnTo>
                    <a:pt x="44" y="15"/>
                  </a:lnTo>
                  <a:lnTo>
                    <a:pt x="44" y="42"/>
                  </a:lnTo>
                  <a:lnTo>
                    <a:pt x="31" y="43"/>
                  </a:lnTo>
                  <a:lnTo>
                    <a:pt x="31" y="51"/>
                  </a:lnTo>
                  <a:lnTo>
                    <a:pt x="30" y="102"/>
                  </a:lnTo>
                  <a:lnTo>
                    <a:pt x="16" y="105"/>
                  </a:lnTo>
                  <a:lnTo>
                    <a:pt x="0" y="142"/>
                  </a:lnTo>
                </a:path>
              </a:pathLst>
            </a:custGeom>
            <a:solidFill>
              <a:srgbClr val="DDDDDD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431" name="Freeform 194"/>
            <p:cNvSpPr>
              <a:spLocks noChangeAspect="1"/>
            </p:cNvSpPr>
            <p:nvPr/>
          </p:nvSpPr>
          <p:spPr bwMode="auto">
            <a:xfrm>
              <a:off x="2228" y="2867"/>
              <a:ext cx="54" cy="42"/>
            </a:xfrm>
            <a:custGeom>
              <a:avLst/>
              <a:gdLst>
                <a:gd name="T0" fmla="*/ 0 w 61"/>
                <a:gd name="T1" fmla="*/ 2 h 54"/>
                <a:gd name="T2" fmla="*/ 250 w 61"/>
                <a:gd name="T3" fmla="*/ 0 h 54"/>
                <a:gd name="T4" fmla="*/ 250 w 61"/>
                <a:gd name="T5" fmla="*/ 2 h 54"/>
                <a:gd name="T6" fmla="*/ 250 w 61"/>
                <a:gd name="T7" fmla="*/ 2 h 54"/>
                <a:gd name="T8" fmla="*/ 250 w 61"/>
                <a:gd name="T9" fmla="*/ 2 h 54"/>
                <a:gd name="T10" fmla="*/ 0 w 61"/>
                <a:gd name="T11" fmla="*/ 2 h 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1"/>
                <a:gd name="T19" fmla="*/ 0 h 54"/>
                <a:gd name="T20" fmla="*/ 61 w 61"/>
                <a:gd name="T21" fmla="*/ 54 h 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1" h="54">
                  <a:moveTo>
                    <a:pt x="0" y="25"/>
                  </a:moveTo>
                  <a:lnTo>
                    <a:pt x="16" y="0"/>
                  </a:lnTo>
                  <a:lnTo>
                    <a:pt x="60" y="5"/>
                  </a:lnTo>
                  <a:lnTo>
                    <a:pt x="54" y="49"/>
                  </a:lnTo>
                  <a:lnTo>
                    <a:pt x="24" y="53"/>
                  </a:lnTo>
                  <a:lnTo>
                    <a:pt x="0" y="25"/>
                  </a:lnTo>
                </a:path>
              </a:pathLst>
            </a:custGeom>
            <a:solidFill>
              <a:srgbClr val="FFFF00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432" name="Freeform 195"/>
            <p:cNvSpPr>
              <a:spLocks noChangeAspect="1"/>
            </p:cNvSpPr>
            <p:nvPr/>
          </p:nvSpPr>
          <p:spPr bwMode="auto">
            <a:xfrm>
              <a:off x="3139" y="1816"/>
              <a:ext cx="139" cy="79"/>
            </a:xfrm>
            <a:custGeom>
              <a:avLst/>
              <a:gdLst>
                <a:gd name="T0" fmla="*/ 0 w 153"/>
                <a:gd name="T1" fmla="*/ 2 h 104"/>
                <a:gd name="T2" fmla="*/ 7453 w 153"/>
                <a:gd name="T3" fmla="*/ 2 h 104"/>
                <a:gd name="T4" fmla="*/ 7453 w 153"/>
                <a:gd name="T5" fmla="*/ 2 h 104"/>
                <a:gd name="T6" fmla="*/ 7453 w 153"/>
                <a:gd name="T7" fmla="*/ 2 h 104"/>
                <a:gd name="T8" fmla="*/ 7453 w 153"/>
                <a:gd name="T9" fmla="*/ 2 h 104"/>
                <a:gd name="T10" fmla="*/ 7453 w 153"/>
                <a:gd name="T11" fmla="*/ 2 h 104"/>
                <a:gd name="T12" fmla="*/ 7453 w 153"/>
                <a:gd name="T13" fmla="*/ 2 h 104"/>
                <a:gd name="T14" fmla="*/ 7453 w 153"/>
                <a:gd name="T15" fmla="*/ 2 h 104"/>
                <a:gd name="T16" fmla="*/ 7453 w 153"/>
                <a:gd name="T17" fmla="*/ 2 h 104"/>
                <a:gd name="T18" fmla="*/ 7453 w 153"/>
                <a:gd name="T19" fmla="*/ 2 h 104"/>
                <a:gd name="T20" fmla="*/ 7453 w 153"/>
                <a:gd name="T21" fmla="*/ 2 h 104"/>
                <a:gd name="T22" fmla="*/ 7453 w 153"/>
                <a:gd name="T23" fmla="*/ 2 h 104"/>
                <a:gd name="T24" fmla="*/ 7453 w 153"/>
                <a:gd name="T25" fmla="*/ 2 h 104"/>
                <a:gd name="T26" fmla="*/ 7453 w 153"/>
                <a:gd name="T27" fmla="*/ 2 h 104"/>
                <a:gd name="T28" fmla="*/ 7453 w 153"/>
                <a:gd name="T29" fmla="*/ 2 h 104"/>
                <a:gd name="T30" fmla="*/ 7453 w 153"/>
                <a:gd name="T31" fmla="*/ 2 h 104"/>
                <a:gd name="T32" fmla="*/ 7453 w 153"/>
                <a:gd name="T33" fmla="*/ 2 h 104"/>
                <a:gd name="T34" fmla="*/ 7453 w 153"/>
                <a:gd name="T35" fmla="*/ 2 h 104"/>
                <a:gd name="T36" fmla="*/ 7453 w 153"/>
                <a:gd name="T37" fmla="*/ 2 h 104"/>
                <a:gd name="T38" fmla="*/ 7453 w 153"/>
                <a:gd name="T39" fmla="*/ 2 h 104"/>
                <a:gd name="T40" fmla="*/ 7453 w 153"/>
                <a:gd name="T41" fmla="*/ 2 h 104"/>
                <a:gd name="T42" fmla="*/ 7453 w 153"/>
                <a:gd name="T43" fmla="*/ 2 h 104"/>
                <a:gd name="T44" fmla="*/ 7453 w 153"/>
                <a:gd name="T45" fmla="*/ 2 h 104"/>
                <a:gd name="T46" fmla="*/ 7453 w 153"/>
                <a:gd name="T47" fmla="*/ 2 h 104"/>
                <a:gd name="T48" fmla="*/ 7453 w 153"/>
                <a:gd name="T49" fmla="*/ 2 h 104"/>
                <a:gd name="T50" fmla="*/ 7453 w 153"/>
                <a:gd name="T51" fmla="*/ 2 h 104"/>
                <a:gd name="T52" fmla="*/ 7453 w 153"/>
                <a:gd name="T53" fmla="*/ 2 h 104"/>
                <a:gd name="T54" fmla="*/ 7453 w 153"/>
                <a:gd name="T55" fmla="*/ 2 h 104"/>
                <a:gd name="T56" fmla="*/ 7453 w 153"/>
                <a:gd name="T57" fmla="*/ 2 h 104"/>
                <a:gd name="T58" fmla="*/ 7453 w 153"/>
                <a:gd name="T59" fmla="*/ 0 h 104"/>
                <a:gd name="T60" fmla="*/ 7453 w 153"/>
                <a:gd name="T61" fmla="*/ 2 h 104"/>
                <a:gd name="T62" fmla="*/ 7453 w 153"/>
                <a:gd name="T63" fmla="*/ 2 h 104"/>
                <a:gd name="T64" fmla="*/ 7453 w 153"/>
                <a:gd name="T65" fmla="*/ 2 h 104"/>
                <a:gd name="T66" fmla="*/ 7453 w 153"/>
                <a:gd name="T67" fmla="*/ 2 h 104"/>
                <a:gd name="T68" fmla="*/ 7453 w 153"/>
                <a:gd name="T69" fmla="*/ 2 h 104"/>
                <a:gd name="T70" fmla="*/ 7453 w 153"/>
                <a:gd name="T71" fmla="*/ 2 h 104"/>
                <a:gd name="T72" fmla="*/ 7453 w 153"/>
                <a:gd name="T73" fmla="*/ 2 h 104"/>
                <a:gd name="T74" fmla="*/ 0 w 153"/>
                <a:gd name="T75" fmla="*/ 2 h 10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3"/>
                <a:gd name="T115" fmla="*/ 0 h 104"/>
                <a:gd name="T116" fmla="*/ 153 w 153"/>
                <a:gd name="T117" fmla="*/ 104 h 10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3" h="104">
                  <a:moveTo>
                    <a:pt x="0" y="12"/>
                  </a:moveTo>
                  <a:lnTo>
                    <a:pt x="1" y="25"/>
                  </a:lnTo>
                  <a:lnTo>
                    <a:pt x="17" y="25"/>
                  </a:lnTo>
                  <a:lnTo>
                    <a:pt x="12" y="32"/>
                  </a:lnTo>
                  <a:lnTo>
                    <a:pt x="22" y="36"/>
                  </a:lnTo>
                  <a:lnTo>
                    <a:pt x="8" y="35"/>
                  </a:lnTo>
                  <a:lnTo>
                    <a:pt x="35" y="46"/>
                  </a:lnTo>
                  <a:lnTo>
                    <a:pt x="23" y="50"/>
                  </a:lnTo>
                  <a:lnTo>
                    <a:pt x="32" y="57"/>
                  </a:lnTo>
                  <a:lnTo>
                    <a:pt x="55" y="52"/>
                  </a:lnTo>
                  <a:lnTo>
                    <a:pt x="54" y="42"/>
                  </a:lnTo>
                  <a:lnTo>
                    <a:pt x="67" y="38"/>
                  </a:lnTo>
                  <a:lnTo>
                    <a:pt x="69" y="50"/>
                  </a:lnTo>
                  <a:lnTo>
                    <a:pt x="84" y="42"/>
                  </a:lnTo>
                  <a:lnTo>
                    <a:pt x="81" y="50"/>
                  </a:lnTo>
                  <a:lnTo>
                    <a:pt x="95" y="51"/>
                  </a:lnTo>
                  <a:lnTo>
                    <a:pt x="41" y="62"/>
                  </a:lnTo>
                  <a:lnTo>
                    <a:pt x="44" y="71"/>
                  </a:lnTo>
                  <a:lnTo>
                    <a:pt x="87" y="65"/>
                  </a:lnTo>
                  <a:lnTo>
                    <a:pt x="58" y="73"/>
                  </a:lnTo>
                  <a:lnTo>
                    <a:pt x="75" y="78"/>
                  </a:lnTo>
                  <a:lnTo>
                    <a:pt x="46" y="82"/>
                  </a:lnTo>
                  <a:lnTo>
                    <a:pt x="90" y="103"/>
                  </a:lnTo>
                  <a:lnTo>
                    <a:pt x="118" y="50"/>
                  </a:lnTo>
                  <a:lnTo>
                    <a:pt x="152" y="37"/>
                  </a:lnTo>
                  <a:lnTo>
                    <a:pt x="114" y="29"/>
                  </a:lnTo>
                  <a:lnTo>
                    <a:pt x="110" y="15"/>
                  </a:lnTo>
                  <a:lnTo>
                    <a:pt x="98" y="23"/>
                  </a:lnTo>
                  <a:lnTo>
                    <a:pt x="104" y="10"/>
                  </a:lnTo>
                  <a:lnTo>
                    <a:pt x="78" y="0"/>
                  </a:lnTo>
                  <a:lnTo>
                    <a:pt x="69" y="10"/>
                  </a:lnTo>
                  <a:lnTo>
                    <a:pt x="81" y="36"/>
                  </a:lnTo>
                  <a:lnTo>
                    <a:pt x="53" y="10"/>
                  </a:lnTo>
                  <a:lnTo>
                    <a:pt x="44" y="15"/>
                  </a:lnTo>
                  <a:lnTo>
                    <a:pt x="50" y="28"/>
                  </a:lnTo>
                  <a:lnTo>
                    <a:pt x="22" y="16"/>
                  </a:lnTo>
                  <a:lnTo>
                    <a:pt x="42" y="9"/>
                  </a:lnTo>
                  <a:lnTo>
                    <a:pt x="0" y="12"/>
                  </a:lnTo>
                </a:path>
              </a:pathLst>
            </a:custGeom>
            <a:solidFill>
              <a:srgbClr val="00FFCC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433" name="Freeform 197"/>
            <p:cNvSpPr>
              <a:spLocks noChangeAspect="1"/>
            </p:cNvSpPr>
            <p:nvPr/>
          </p:nvSpPr>
          <p:spPr bwMode="auto">
            <a:xfrm>
              <a:off x="3271" y="1858"/>
              <a:ext cx="54" cy="24"/>
            </a:xfrm>
            <a:custGeom>
              <a:avLst/>
              <a:gdLst>
                <a:gd name="T0" fmla="*/ 0 w 60"/>
                <a:gd name="T1" fmla="*/ 2 h 29"/>
                <a:gd name="T2" fmla="*/ 2176 w 60"/>
                <a:gd name="T3" fmla="*/ 2 h 29"/>
                <a:gd name="T4" fmla="*/ 2176 w 60"/>
                <a:gd name="T5" fmla="*/ 0 h 29"/>
                <a:gd name="T6" fmla="*/ 2176 w 60"/>
                <a:gd name="T7" fmla="*/ 2 h 29"/>
                <a:gd name="T8" fmla="*/ 2176 w 60"/>
                <a:gd name="T9" fmla="*/ 2 h 29"/>
                <a:gd name="T10" fmla="*/ 2176 w 60"/>
                <a:gd name="T11" fmla="*/ 2 h 29"/>
                <a:gd name="T12" fmla="*/ 2176 w 60"/>
                <a:gd name="T13" fmla="*/ 2 h 29"/>
                <a:gd name="T14" fmla="*/ 0 w 60"/>
                <a:gd name="T15" fmla="*/ 2 h 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0"/>
                <a:gd name="T25" fmla="*/ 0 h 29"/>
                <a:gd name="T26" fmla="*/ 60 w 60"/>
                <a:gd name="T27" fmla="*/ 29 h 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0" h="29">
                  <a:moveTo>
                    <a:pt x="0" y="23"/>
                  </a:moveTo>
                  <a:lnTo>
                    <a:pt x="4" y="8"/>
                  </a:lnTo>
                  <a:lnTo>
                    <a:pt x="29" y="0"/>
                  </a:lnTo>
                  <a:lnTo>
                    <a:pt x="33" y="8"/>
                  </a:lnTo>
                  <a:lnTo>
                    <a:pt x="59" y="14"/>
                  </a:lnTo>
                  <a:lnTo>
                    <a:pt x="23" y="28"/>
                  </a:lnTo>
                  <a:lnTo>
                    <a:pt x="29" y="21"/>
                  </a:lnTo>
                  <a:lnTo>
                    <a:pt x="0" y="23"/>
                  </a:lnTo>
                </a:path>
              </a:pathLst>
            </a:custGeom>
            <a:solidFill>
              <a:srgbClr val="DDDDDD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434" name="Freeform 198"/>
            <p:cNvSpPr>
              <a:spLocks noChangeAspect="1"/>
            </p:cNvSpPr>
            <p:nvPr/>
          </p:nvSpPr>
          <p:spPr bwMode="auto">
            <a:xfrm>
              <a:off x="3404" y="3208"/>
              <a:ext cx="17" cy="18"/>
            </a:xfrm>
            <a:custGeom>
              <a:avLst/>
              <a:gdLst>
                <a:gd name="T0" fmla="*/ 0 w 18"/>
                <a:gd name="T1" fmla="*/ 2 h 23"/>
                <a:gd name="T2" fmla="*/ 1202355 w 18"/>
                <a:gd name="T3" fmla="*/ 2 h 23"/>
                <a:gd name="T4" fmla="*/ 1202355 w 18"/>
                <a:gd name="T5" fmla="*/ 2 h 23"/>
                <a:gd name="T6" fmla="*/ 1202355 w 18"/>
                <a:gd name="T7" fmla="*/ 0 h 23"/>
                <a:gd name="T8" fmla="*/ 0 w 18"/>
                <a:gd name="T9" fmla="*/ 2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23"/>
                <a:gd name="T17" fmla="*/ 18 w 18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23">
                  <a:moveTo>
                    <a:pt x="0" y="12"/>
                  </a:moveTo>
                  <a:lnTo>
                    <a:pt x="9" y="22"/>
                  </a:lnTo>
                  <a:lnTo>
                    <a:pt x="17" y="14"/>
                  </a:lnTo>
                  <a:lnTo>
                    <a:pt x="15" y="0"/>
                  </a:lnTo>
                  <a:lnTo>
                    <a:pt x="0" y="12"/>
                  </a:lnTo>
                </a:path>
              </a:pathLst>
            </a:custGeom>
            <a:solidFill>
              <a:srgbClr val="DDDDDD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435" name="Freeform 199"/>
            <p:cNvSpPr>
              <a:spLocks noChangeAspect="1"/>
            </p:cNvSpPr>
            <p:nvPr/>
          </p:nvSpPr>
          <p:spPr bwMode="auto">
            <a:xfrm>
              <a:off x="3143" y="2049"/>
              <a:ext cx="167" cy="225"/>
            </a:xfrm>
            <a:custGeom>
              <a:avLst/>
              <a:gdLst>
                <a:gd name="T0" fmla="*/ 0 w 186"/>
                <a:gd name="T1" fmla="*/ 2 h 288"/>
                <a:gd name="T2" fmla="*/ 1590 w 186"/>
                <a:gd name="T3" fmla="*/ 2 h 288"/>
                <a:gd name="T4" fmla="*/ 1590 w 186"/>
                <a:gd name="T5" fmla="*/ 2 h 288"/>
                <a:gd name="T6" fmla="*/ 1590 w 186"/>
                <a:gd name="T7" fmla="*/ 2 h 288"/>
                <a:gd name="T8" fmla="*/ 1590 w 186"/>
                <a:gd name="T9" fmla="*/ 2 h 288"/>
                <a:gd name="T10" fmla="*/ 1590 w 186"/>
                <a:gd name="T11" fmla="*/ 2 h 288"/>
                <a:gd name="T12" fmla="*/ 1590 w 186"/>
                <a:gd name="T13" fmla="*/ 2 h 288"/>
                <a:gd name="T14" fmla="*/ 1590 w 186"/>
                <a:gd name="T15" fmla="*/ 2 h 288"/>
                <a:gd name="T16" fmla="*/ 1590 w 186"/>
                <a:gd name="T17" fmla="*/ 2 h 288"/>
                <a:gd name="T18" fmla="*/ 1590 w 186"/>
                <a:gd name="T19" fmla="*/ 2 h 288"/>
                <a:gd name="T20" fmla="*/ 1590 w 186"/>
                <a:gd name="T21" fmla="*/ 2 h 288"/>
                <a:gd name="T22" fmla="*/ 1590 w 186"/>
                <a:gd name="T23" fmla="*/ 2 h 288"/>
                <a:gd name="T24" fmla="*/ 1590 w 186"/>
                <a:gd name="T25" fmla="*/ 2 h 288"/>
                <a:gd name="T26" fmla="*/ 1590 w 186"/>
                <a:gd name="T27" fmla="*/ 2 h 288"/>
                <a:gd name="T28" fmla="*/ 1590 w 186"/>
                <a:gd name="T29" fmla="*/ 2 h 288"/>
                <a:gd name="T30" fmla="*/ 1590 w 186"/>
                <a:gd name="T31" fmla="*/ 2 h 288"/>
                <a:gd name="T32" fmla="*/ 1590 w 186"/>
                <a:gd name="T33" fmla="*/ 2 h 288"/>
                <a:gd name="T34" fmla="*/ 1590 w 186"/>
                <a:gd name="T35" fmla="*/ 2 h 288"/>
                <a:gd name="T36" fmla="*/ 1590 w 186"/>
                <a:gd name="T37" fmla="*/ 2 h 288"/>
                <a:gd name="T38" fmla="*/ 1590 w 186"/>
                <a:gd name="T39" fmla="*/ 2 h 288"/>
                <a:gd name="T40" fmla="*/ 1590 w 186"/>
                <a:gd name="T41" fmla="*/ 0 h 288"/>
                <a:gd name="T42" fmla="*/ 1590 w 186"/>
                <a:gd name="T43" fmla="*/ 0 h 288"/>
                <a:gd name="T44" fmla="*/ 1590 w 186"/>
                <a:gd name="T45" fmla="*/ 2 h 288"/>
                <a:gd name="T46" fmla="*/ 1590 w 186"/>
                <a:gd name="T47" fmla="*/ 2 h 288"/>
                <a:gd name="T48" fmla="*/ 1590 w 186"/>
                <a:gd name="T49" fmla="*/ 2 h 288"/>
                <a:gd name="T50" fmla="*/ 1590 w 186"/>
                <a:gd name="T51" fmla="*/ 2 h 288"/>
                <a:gd name="T52" fmla="*/ 1590 w 186"/>
                <a:gd name="T53" fmla="*/ 2 h 288"/>
                <a:gd name="T54" fmla="*/ 1590 w 186"/>
                <a:gd name="T55" fmla="*/ 2 h 288"/>
                <a:gd name="T56" fmla="*/ 1590 w 186"/>
                <a:gd name="T57" fmla="*/ 2 h 288"/>
                <a:gd name="T58" fmla="*/ 1590 w 186"/>
                <a:gd name="T59" fmla="*/ 2 h 288"/>
                <a:gd name="T60" fmla="*/ 1590 w 186"/>
                <a:gd name="T61" fmla="*/ 2 h 288"/>
                <a:gd name="T62" fmla="*/ 1590 w 186"/>
                <a:gd name="T63" fmla="*/ 2 h 288"/>
                <a:gd name="T64" fmla="*/ 1590 w 186"/>
                <a:gd name="T65" fmla="*/ 2 h 288"/>
                <a:gd name="T66" fmla="*/ 1590 w 186"/>
                <a:gd name="T67" fmla="*/ 2 h 288"/>
                <a:gd name="T68" fmla="*/ 1590 w 186"/>
                <a:gd name="T69" fmla="*/ 2 h 288"/>
                <a:gd name="T70" fmla="*/ 0 w 186"/>
                <a:gd name="T71" fmla="*/ 2 h 28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86"/>
                <a:gd name="T109" fmla="*/ 0 h 288"/>
                <a:gd name="T110" fmla="*/ 186 w 186"/>
                <a:gd name="T111" fmla="*/ 288 h 28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86" h="288">
                  <a:moveTo>
                    <a:pt x="0" y="216"/>
                  </a:moveTo>
                  <a:lnTo>
                    <a:pt x="9" y="249"/>
                  </a:lnTo>
                  <a:lnTo>
                    <a:pt x="25" y="265"/>
                  </a:lnTo>
                  <a:lnTo>
                    <a:pt x="23" y="287"/>
                  </a:lnTo>
                  <a:lnTo>
                    <a:pt x="68" y="272"/>
                  </a:lnTo>
                  <a:lnTo>
                    <a:pt x="79" y="227"/>
                  </a:lnTo>
                  <a:lnTo>
                    <a:pt x="71" y="225"/>
                  </a:lnTo>
                  <a:lnTo>
                    <a:pt x="105" y="211"/>
                  </a:lnTo>
                  <a:lnTo>
                    <a:pt x="73" y="208"/>
                  </a:lnTo>
                  <a:lnTo>
                    <a:pt x="96" y="211"/>
                  </a:lnTo>
                  <a:lnTo>
                    <a:pt x="109" y="199"/>
                  </a:lnTo>
                  <a:lnTo>
                    <a:pt x="90" y="185"/>
                  </a:lnTo>
                  <a:lnTo>
                    <a:pt x="72" y="194"/>
                  </a:lnTo>
                  <a:lnTo>
                    <a:pt x="87" y="186"/>
                  </a:lnTo>
                  <a:lnTo>
                    <a:pt x="87" y="144"/>
                  </a:lnTo>
                  <a:lnTo>
                    <a:pt x="150" y="105"/>
                  </a:lnTo>
                  <a:lnTo>
                    <a:pt x="144" y="96"/>
                  </a:lnTo>
                  <a:lnTo>
                    <a:pt x="155" y="76"/>
                  </a:lnTo>
                  <a:lnTo>
                    <a:pt x="185" y="71"/>
                  </a:lnTo>
                  <a:lnTo>
                    <a:pt x="178" y="24"/>
                  </a:lnTo>
                  <a:lnTo>
                    <a:pt x="136" y="0"/>
                  </a:lnTo>
                  <a:lnTo>
                    <a:pt x="129" y="0"/>
                  </a:lnTo>
                  <a:lnTo>
                    <a:pt x="128" y="15"/>
                  </a:lnTo>
                  <a:lnTo>
                    <a:pt x="102" y="12"/>
                  </a:lnTo>
                  <a:lnTo>
                    <a:pt x="96" y="24"/>
                  </a:lnTo>
                  <a:lnTo>
                    <a:pt x="79" y="27"/>
                  </a:lnTo>
                  <a:lnTo>
                    <a:pt x="74" y="46"/>
                  </a:lnTo>
                  <a:lnTo>
                    <a:pt x="48" y="68"/>
                  </a:lnTo>
                  <a:lnTo>
                    <a:pt x="37" y="99"/>
                  </a:lnTo>
                  <a:lnTo>
                    <a:pt x="42" y="112"/>
                  </a:lnTo>
                  <a:lnTo>
                    <a:pt x="15" y="121"/>
                  </a:lnTo>
                  <a:lnTo>
                    <a:pt x="14" y="162"/>
                  </a:lnTo>
                  <a:lnTo>
                    <a:pt x="22" y="170"/>
                  </a:lnTo>
                  <a:lnTo>
                    <a:pt x="14" y="178"/>
                  </a:lnTo>
                  <a:lnTo>
                    <a:pt x="17" y="195"/>
                  </a:lnTo>
                  <a:lnTo>
                    <a:pt x="0" y="216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436" name="Freeform 200"/>
            <p:cNvSpPr>
              <a:spLocks noChangeAspect="1"/>
            </p:cNvSpPr>
            <p:nvPr/>
          </p:nvSpPr>
          <p:spPr bwMode="auto">
            <a:xfrm>
              <a:off x="3075" y="2383"/>
              <a:ext cx="57" cy="23"/>
            </a:xfrm>
            <a:custGeom>
              <a:avLst/>
              <a:gdLst>
                <a:gd name="T0" fmla="*/ 0 w 65"/>
                <a:gd name="T1" fmla="*/ 1 h 31"/>
                <a:gd name="T2" fmla="*/ 73 w 65"/>
                <a:gd name="T3" fmla="*/ 1 h 31"/>
                <a:gd name="T4" fmla="*/ 73 w 65"/>
                <a:gd name="T5" fmla="*/ 1 h 31"/>
                <a:gd name="T6" fmla="*/ 73 w 65"/>
                <a:gd name="T7" fmla="*/ 1 h 31"/>
                <a:gd name="T8" fmla="*/ 73 w 65"/>
                <a:gd name="T9" fmla="*/ 1 h 31"/>
                <a:gd name="T10" fmla="*/ 73 w 65"/>
                <a:gd name="T11" fmla="*/ 1 h 31"/>
                <a:gd name="T12" fmla="*/ 73 w 65"/>
                <a:gd name="T13" fmla="*/ 1 h 31"/>
                <a:gd name="T14" fmla="*/ 73 w 65"/>
                <a:gd name="T15" fmla="*/ 1 h 31"/>
                <a:gd name="T16" fmla="*/ 73 w 65"/>
                <a:gd name="T17" fmla="*/ 0 h 31"/>
                <a:gd name="T18" fmla="*/ 0 w 65"/>
                <a:gd name="T19" fmla="*/ 1 h 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5"/>
                <a:gd name="T31" fmla="*/ 0 h 31"/>
                <a:gd name="T32" fmla="*/ 65 w 65"/>
                <a:gd name="T33" fmla="*/ 31 h 3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5" h="31">
                  <a:moveTo>
                    <a:pt x="0" y="20"/>
                  </a:moveTo>
                  <a:lnTo>
                    <a:pt x="15" y="30"/>
                  </a:lnTo>
                  <a:lnTo>
                    <a:pt x="35" y="21"/>
                  </a:lnTo>
                  <a:lnTo>
                    <a:pt x="44" y="29"/>
                  </a:lnTo>
                  <a:lnTo>
                    <a:pt x="64" y="13"/>
                  </a:lnTo>
                  <a:lnTo>
                    <a:pt x="53" y="12"/>
                  </a:lnTo>
                  <a:lnTo>
                    <a:pt x="52" y="4"/>
                  </a:lnTo>
                  <a:lnTo>
                    <a:pt x="50" y="2"/>
                  </a:lnTo>
                  <a:lnTo>
                    <a:pt x="22" y="0"/>
                  </a:lnTo>
                  <a:lnTo>
                    <a:pt x="0" y="20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437" name="Freeform 201"/>
            <p:cNvSpPr>
              <a:spLocks noChangeAspect="1"/>
            </p:cNvSpPr>
            <p:nvPr/>
          </p:nvSpPr>
          <p:spPr bwMode="auto">
            <a:xfrm>
              <a:off x="3463" y="2516"/>
              <a:ext cx="96" cy="59"/>
            </a:xfrm>
            <a:custGeom>
              <a:avLst/>
              <a:gdLst>
                <a:gd name="T0" fmla="*/ 0 w 103"/>
                <a:gd name="T1" fmla="*/ 2 h 76"/>
                <a:gd name="T2" fmla="*/ 212706 w 103"/>
                <a:gd name="T3" fmla="*/ 2 h 76"/>
                <a:gd name="T4" fmla="*/ 212706 w 103"/>
                <a:gd name="T5" fmla="*/ 2 h 76"/>
                <a:gd name="T6" fmla="*/ 212706 w 103"/>
                <a:gd name="T7" fmla="*/ 2 h 76"/>
                <a:gd name="T8" fmla="*/ 212706 w 103"/>
                <a:gd name="T9" fmla="*/ 2 h 76"/>
                <a:gd name="T10" fmla="*/ 212706 w 103"/>
                <a:gd name="T11" fmla="*/ 2 h 76"/>
                <a:gd name="T12" fmla="*/ 212706 w 103"/>
                <a:gd name="T13" fmla="*/ 0 h 76"/>
                <a:gd name="T14" fmla="*/ 212706 w 103"/>
                <a:gd name="T15" fmla="*/ 2 h 76"/>
                <a:gd name="T16" fmla="*/ 212706 w 103"/>
                <a:gd name="T17" fmla="*/ 2 h 76"/>
                <a:gd name="T18" fmla="*/ 212706 w 103"/>
                <a:gd name="T19" fmla="*/ 2 h 76"/>
                <a:gd name="T20" fmla="*/ 212706 w 103"/>
                <a:gd name="T21" fmla="*/ 2 h 76"/>
                <a:gd name="T22" fmla="*/ 0 w 103"/>
                <a:gd name="T23" fmla="*/ 2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3"/>
                <a:gd name="T37" fmla="*/ 0 h 76"/>
                <a:gd name="T38" fmla="*/ 103 w 103"/>
                <a:gd name="T39" fmla="*/ 76 h 7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3" h="76">
                  <a:moveTo>
                    <a:pt x="0" y="69"/>
                  </a:moveTo>
                  <a:lnTo>
                    <a:pt x="2" y="61"/>
                  </a:lnTo>
                  <a:lnTo>
                    <a:pt x="17" y="46"/>
                  </a:lnTo>
                  <a:lnTo>
                    <a:pt x="8" y="38"/>
                  </a:lnTo>
                  <a:lnTo>
                    <a:pt x="8" y="19"/>
                  </a:lnTo>
                  <a:lnTo>
                    <a:pt x="17" y="4"/>
                  </a:lnTo>
                  <a:lnTo>
                    <a:pt x="102" y="0"/>
                  </a:lnTo>
                  <a:lnTo>
                    <a:pt x="86" y="11"/>
                  </a:lnTo>
                  <a:lnTo>
                    <a:pt x="81" y="41"/>
                  </a:lnTo>
                  <a:lnTo>
                    <a:pt x="47" y="59"/>
                  </a:lnTo>
                  <a:lnTo>
                    <a:pt x="16" y="75"/>
                  </a:lnTo>
                  <a:lnTo>
                    <a:pt x="0" y="69"/>
                  </a:lnTo>
                </a:path>
              </a:pathLst>
            </a:custGeom>
            <a:solidFill>
              <a:srgbClr val="CCFFFF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438" name="Freeform 202"/>
            <p:cNvSpPr>
              <a:spLocks noChangeAspect="1"/>
            </p:cNvSpPr>
            <p:nvPr/>
          </p:nvSpPr>
          <p:spPr bwMode="auto">
            <a:xfrm>
              <a:off x="3386" y="2940"/>
              <a:ext cx="147" cy="113"/>
            </a:xfrm>
            <a:custGeom>
              <a:avLst/>
              <a:gdLst>
                <a:gd name="T0" fmla="*/ 0 w 157"/>
                <a:gd name="T1" fmla="*/ 2 h 146"/>
                <a:gd name="T2" fmla="*/ 386934 w 157"/>
                <a:gd name="T3" fmla="*/ 2 h 146"/>
                <a:gd name="T4" fmla="*/ 386934 w 157"/>
                <a:gd name="T5" fmla="*/ 2 h 146"/>
                <a:gd name="T6" fmla="*/ 386934 w 157"/>
                <a:gd name="T7" fmla="*/ 2 h 146"/>
                <a:gd name="T8" fmla="*/ 386934 w 157"/>
                <a:gd name="T9" fmla="*/ 2 h 146"/>
                <a:gd name="T10" fmla="*/ 386934 w 157"/>
                <a:gd name="T11" fmla="*/ 2 h 146"/>
                <a:gd name="T12" fmla="*/ 386934 w 157"/>
                <a:gd name="T13" fmla="*/ 2 h 146"/>
                <a:gd name="T14" fmla="*/ 386934 w 157"/>
                <a:gd name="T15" fmla="*/ 2 h 146"/>
                <a:gd name="T16" fmla="*/ 386934 w 157"/>
                <a:gd name="T17" fmla="*/ 2 h 146"/>
                <a:gd name="T18" fmla="*/ 386934 w 157"/>
                <a:gd name="T19" fmla="*/ 2 h 146"/>
                <a:gd name="T20" fmla="*/ 386934 w 157"/>
                <a:gd name="T21" fmla="*/ 0 h 146"/>
                <a:gd name="T22" fmla="*/ 386934 w 157"/>
                <a:gd name="T23" fmla="*/ 2 h 146"/>
                <a:gd name="T24" fmla="*/ 386934 w 157"/>
                <a:gd name="T25" fmla="*/ 2 h 146"/>
                <a:gd name="T26" fmla="*/ 386934 w 157"/>
                <a:gd name="T27" fmla="*/ 2 h 146"/>
                <a:gd name="T28" fmla="*/ 386934 w 157"/>
                <a:gd name="T29" fmla="*/ 0 h 146"/>
                <a:gd name="T30" fmla="*/ 386934 w 157"/>
                <a:gd name="T31" fmla="*/ 2 h 146"/>
                <a:gd name="T32" fmla="*/ 386934 w 157"/>
                <a:gd name="T33" fmla="*/ 2 h 146"/>
                <a:gd name="T34" fmla="*/ 386934 w 157"/>
                <a:gd name="T35" fmla="*/ 2 h 146"/>
                <a:gd name="T36" fmla="*/ 0 w 157"/>
                <a:gd name="T37" fmla="*/ 2 h 1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7"/>
                <a:gd name="T58" fmla="*/ 0 h 146"/>
                <a:gd name="T59" fmla="*/ 157 w 157"/>
                <a:gd name="T60" fmla="*/ 146 h 1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7" h="146">
                  <a:moveTo>
                    <a:pt x="0" y="46"/>
                  </a:moveTo>
                  <a:lnTo>
                    <a:pt x="2" y="74"/>
                  </a:lnTo>
                  <a:lnTo>
                    <a:pt x="21" y="102"/>
                  </a:lnTo>
                  <a:lnTo>
                    <a:pt x="48" y="115"/>
                  </a:lnTo>
                  <a:lnTo>
                    <a:pt x="61" y="118"/>
                  </a:lnTo>
                  <a:lnTo>
                    <a:pt x="77" y="145"/>
                  </a:lnTo>
                  <a:lnTo>
                    <a:pt x="134" y="142"/>
                  </a:lnTo>
                  <a:lnTo>
                    <a:pt x="156" y="129"/>
                  </a:lnTo>
                  <a:lnTo>
                    <a:pt x="134" y="72"/>
                  </a:lnTo>
                  <a:lnTo>
                    <a:pt x="140" y="50"/>
                  </a:lnTo>
                  <a:lnTo>
                    <a:pt x="66" y="0"/>
                  </a:lnTo>
                  <a:lnTo>
                    <a:pt x="46" y="25"/>
                  </a:lnTo>
                  <a:lnTo>
                    <a:pt x="38" y="18"/>
                  </a:lnTo>
                  <a:lnTo>
                    <a:pt x="32" y="24"/>
                  </a:lnTo>
                  <a:lnTo>
                    <a:pt x="31" y="0"/>
                  </a:lnTo>
                  <a:lnTo>
                    <a:pt x="12" y="1"/>
                  </a:lnTo>
                  <a:lnTo>
                    <a:pt x="15" y="19"/>
                  </a:lnTo>
                  <a:lnTo>
                    <a:pt x="17" y="30"/>
                  </a:lnTo>
                  <a:lnTo>
                    <a:pt x="0" y="46"/>
                  </a:lnTo>
                </a:path>
              </a:pathLst>
            </a:custGeom>
            <a:solidFill>
              <a:srgbClr val="DDDDDD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439" name="Freeform 203"/>
            <p:cNvSpPr>
              <a:spLocks noChangeAspect="1"/>
            </p:cNvSpPr>
            <p:nvPr/>
          </p:nvSpPr>
          <p:spPr bwMode="auto">
            <a:xfrm>
              <a:off x="4285" y="2706"/>
              <a:ext cx="106" cy="165"/>
            </a:xfrm>
            <a:custGeom>
              <a:avLst/>
              <a:gdLst>
                <a:gd name="T0" fmla="*/ 0 w 114"/>
                <a:gd name="T1" fmla="*/ 2 h 210"/>
                <a:gd name="T2" fmla="*/ 155760 w 114"/>
                <a:gd name="T3" fmla="*/ 2 h 210"/>
                <a:gd name="T4" fmla="*/ 155760 w 114"/>
                <a:gd name="T5" fmla="*/ 0 h 210"/>
                <a:gd name="T6" fmla="*/ 155760 w 114"/>
                <a:gd name="T7" fmla="*/ 2 h 210"/>
                <a:gd name="T8" fmla="*/ 155760 w 114"/>
                <a:gd name="T9" fmla="*/ 2 h 210"/>
                <a:gd name="T10" fmla="*/ 155760 w 114"/>
                <a:gd name="T11" fmla="*/ 2 h 210"/>
                <a:gd name="T12" fmla="*/ 155760 w 114"/>
                <a:gd name="T13" fmla="*/ 2 h 210"/>
                <a:gd name="T14" fmla="*/ 155760 w 114"/>
                <a:gd name="T15" fmla="*/ 2 h 210"/>
                <a:gd name="T16" fmla="*/ 155760 w 114"/>
                <a:gd name="T17" fmla="*/ 2 h 210"/>
                <a:gd name="T18" fmla="*/ 155760 w 114"/>
                <a:gd name="T19" fmla="*/ 2 h 210"/>
                <a:gd name="T20" fmla="*/ 155760 w 114"/>
                <a:gd name="T21" fmla="*/ 2 h 210"/>
                <a:gd name="T22" fmla="*/ 155760 w 114"/>
                <a:gd name="T23" fmla="*/ 2 h 210"/>
                <a:gd name="T24" fmla="*/ 155760 w 114"/>
                <a:gd name="T25" fmla="*/ 2 h 210"/>
                <a:gd name="T26" fmla="*/ 155760 w 114"/>
                <a:gd name="T27" fmla="*/ 2 h 210"/>
                <a:gd name="T28" fmla="*/ 155760 w 114"/>
                <a:gd name="T29" fmla="*/ 2 h 210"/>
                <a:gd name="T30" fmla="*/ 155760 w 114"/>
                <a:gd name="T31" fmla="*/ 2 h 210"/>
                <a:gd name="T32" fmla="*/ 155760 w 114"/>
                <a:gd name="T33" fmla="*/ 2 h 210"/>
                <a:gd name="T34" fmla="*/ 155760 w 114"/>
                <a:gd name="T35" fmla="*/ 2 h 210"/>
                <a:gd name="T36" fmla="*/ 155760 w 114"/>
                <a:gd name="T37" fmla="*/ 2 h 210"/>
                <a:gd name="T38" fmla="*/ 155760 w 114"/>
                <a:gd name="T39" fmla="*/ 2 h 210"/>
                <a:gd name="T40" fmla="*/ 155760 w 114"/>
                <a:gd name="T41" fmla="*/ 2 h 210"/>
                <a:gd name="T42" fmla="*/ 155760 w 114"/>
                <a:gd name="T43" fmla="*/ 2 h 210"/>
                <a:gd name="T44" fmla="*/ 155760 w 114"/>
                <a:gd name="T45" fmla="*/ 2 h 210"/>
                <a:gd name="T46" fmla="*/ 155760 w 114"/>
                <a:gd name="T47" fmla="*/ 2 h 210"/>
                <a:gd name="T48" fmla="*/ 0 w 114"/>
                <a:gd name="T49" fmla="*/ 2 h 21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4"/>
                <a:gd name="T76" fmla="*/ 0 h 210"/>
                <a:gd name="T77" fmla="*/ 114 w 114"/>
                <a:gd name="T78" fmla="*/ 210 h 21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4" h="210">
                  <a:moveTo>
                    <a:pt x="0" y="34"/>
                  </a:moveTo>
                  <a:lnTo>
                    <a:pt x="7" y="17"/>
                  </a:lnTo>
                  <a:lnTo>
                    <a:pt x="38" y="0"/>
                  </a:lnTo>
                  <a:lnTo>
                    <a:pt x="51" y="17"/>
                  </a:lnTo>
                  <a:lnTo>
                    <a:pt x="48" y="45"/>
                  </a:lnTo>
                  <a:lnTo>
                    <a:pt x="84" y="32"/>
                  </a:lnTo>
                  <a:lnTo>
                    <a:pt x="99" y="45"/>
                  </a:lnTo>
                  <a:lnTo>
                    <a:pt x="113" y="72"/>
                  </a:lnTo>
                  <a:lnTo>
                    <a:pt x="109" y="90"/>
                  </a:lnTo>
                  <a:lnTo>
                    <a:pt x="80" y="89"/>
                  </a:lnTo>
                  <a:lnTo>
                    <a:pt x="71" y="96"/>
                  </a:lnTo>
                  <a:lnTo>
                    <a:pt x="76" y="126"/>
                  </a:lnTo>
                  <a:lnTo>
                    <a:pt x="39" y="101"/>
                  </a:lnTo>
                  <a:lnTo>
                    <a:pt x="23" y="145"/>
                  </a:lnTo>
                  <a:lnTo>
                    <a:pt x="41" y="186"/>
                  </a:lnTo>
                  <a:lnTo>
                    <a:pt x="66" y="201"/>
                  </a:lnTo>
                  <a:lnTo>
                    <a:pt x="52" y="209"/>
                  </a:lnTo>
                  <a:lnTo>
                    <a:pt x="49" y="196"/>
                  </a:lnTo>
                  <a:lnTo>
                    <a:pt x="39" y="196"/>
                  </a:lnTo>
                  <a:lnTo>
                    <a:pt x="10" y="174"/>
                  </a:lnTo>
                  <a:lnTo>
                    <a:pt x="15" y="147"/>
                  </a:lnTo>
                  <a:lnTo>
                    <a:pt x="30" y="123"/>
                  </a:lnTo>
                  <a:lnTo>
                    <a:pt x="10" y="82"/>
                  </a:lnTo>
                  <a:lnTo>
                    <a:pt x="16" y="64"/>
                  </a:lnTo>
                  <a:lnTo>
                    <a:pt x="0" y="34"/>
                  </a:lnTo>
                </a:path>
              </a:pathLst>
            </a:custGeom>
            <a:solidFill>
              <a:srgbClr val="85A3FF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440" name="Freeform 204"/>
            <p:cNvSpPr>
              <a:spLocks noChangeAspect="1"/>
            </p:cNvSpPr>
            <p:nvPr/>
          </p:nvSpPr>
          <p:spPr bwMode="auto">
            <a:xfrm>
              <a:off x="2993" y="2811"/>
              <a:ext cx="29" cy="56"/>
            </a:xfrm>
            <a:custGeom>
              <a:avLst/>
              <a:gdLst>
                <a:gd name="T0" fmla="*/ 0 w 32"/>
                <a:gd name="T1" fmla="*/ 0 h 71"/>
                <a:gd name="T2" fmla="*/ 5388 w 32"/>
                <a:gd name="T3" fmla="*/ 2 h 71"/>
                <a:gd name="T4" fmla="*/ 5388 w 32"/>
                <a:gd name="T5" fmla="*/ 2 h 71"/>
                <a:gd name="T6" fmla="*/ 5388 w 32"/>
                <a:gd name="T7" fmla="*/ 2 h 71"/>
                <a:gd name="T8" fmla="*/ 0 w 32"/>
                <a:gd name="T9" fmla="*/ 0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71"/>
                <a:gd name="T17" fmla="*/ 32 w 32"/>
                <a:gd name="T18" fmla="*/ 71 h 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71">
                  <a:moveTo>
                    <a:pt x="0" y="0"/>
                  </a:moveTo>
                  <a:lnTo>
                    <a:pt x="15" y="3"/>
                  </a:lnTo>
                  <a:lnTo>
                    <a:pt x="31" y="67"/>
                  </a:lnTo>
                  <a:lnTo>
                    <a:pt x="20" y="70"/>
                  </a:lnTo>
                  <a:lnTo>
                    <a:pt x="0" y="0"/>
                  </a:lnTo>
                </a:path>
              </a:pathLst>
            </a:custGeom>
            <a:solidFill>
              <a:srgbClr val="DDDDDD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441" name="Freeform 205"/>
            <p:cNvSpPr>
              <a:spLocks noChangeAspect="1"/>
            </p:cNvSpPr>
            <p:nvPr/>
          </p:nvSpPr>
          <p:spPr bwMode="auto">
            <a:xfrm>
              <a:off x="2178" y="2815"/>
              <a:ext cx="14" cy="10"/>
            </a:xfrm>
            <a:custGeom>
              <a:avLst/>
              <a:gdLst>
                <a:gd name="T0" fmla="*/ 0 w 15"/>
                <a:gd name="T1" fmla="*/ 8119 h 11"/>
                <a:gd name="T2" fmla="*/ 255120 w 15"/>
                <a:gd name="T3" fmla="*/ 8119 h 11"/>
                <a:gd name="T4" fmla="*/ 255120 w 15"/>
                <a:gd name="T5" fmla="*/ 0 h 11"/>
                <a:gd name="T6" fmla="*/ 0 w 15"/>
                <a:gd name="T7" fmla="*/ 8119 h 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"/>
                <a:gd name="T13" fmla="*/ 0 h 11"/>
                <a:gd name="T14" fmla="*/ 15 w 15"/>
                <a:gd name="T15" fmla="*/ 11 h 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" h="11">
                  <a:moveTo>
                    <a:pt x="0" y="10"/>
                  </a:moveTo>
                  <a:lnTo>
                    <a:pt x="13" y="8"/>
                  </a:lnTo>
                  <a:lnTo>
                    <a:pt x="14" y="0"/>
                  </a:lnTo>
                  <a:lnTo>
                    <a:pt x="0" y="10"/>
                  </a:lnTo>
                </a:path>
              </a:pathLst>
            </a:custGeom>
            <a:solidFill>
              <a:srgbClr val="DDDDDD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442" name="Freeform 206"/>
            <p:cNvSpPr>
              <a:spLocks noChangeAspect="1"/>
            </p:cNvSpPr>
            <p:nvPr/>
          </p:nvSpPr>
          <p:spPr bwMode="auto">
            <a:xfrm>
              <a:off x="3671" y="2646"/>
              <a:ext cx="69" cy="40"/>
            </a:xfrm>
            <a:custGeom>
              <a:avLst/>
              <a:gdLst>
                <a:gd name="T0" fmla="*/ 0 w 77"/>
                <a:gd name="T1" fmla="*/ 2 h 50"/>
                <a:gd name="T2" fmla="*/ 1232 w 77"/>
                <a:gd name="T3" fmla="*/ 2 h 50"/>
                <a:gd name="T4" fmla="*/ 1232 w 77"/>
                <a:gd name="T5" fmla="*/ 2 h 50"/>
                <a:gd name="T6" fmla="*/ 1232 w 77"/>
                <a:gd name="T7" fmla="*/ 2 h 50"/>
                <a:gd name="T8" fmla="*/ 1232 w 77"/>
                <a:gd name="T9" fmla="*/ 0 h 50"/>
                <a:gd name="T10" fmla="*/ 1232 w 77"/>
                <a:gd name="T11" fmla="*/ 2 h 50"/>
                <a:gd name="T12" fmla="*/ 1232 w 77"/>
                <a:gd name="T13" fmla="*/ 2 h 50"/>
                <a:gd name="T14" fmla="*/ 1232 w 77"/>
                <a:gd name="T15" fmla="*/ 2 h 50"/>
                <a:gd name="T16" fmla="*/ 1232 w 77"/>
                <a:gd name="T17" fmla="*/ 2 h 50"/>
                <a:gd name="T18" fmla="*/ 1232 w 77"/>
                <a:gd name="T19" fmla="*/ 2 h 50"/>
                <a:gd name="T20" fmla="*/ 0 w 77"/>
                <a:gd name="T21" fmla="*/ 2 h 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7"/>
                <a:gd name="T34" fmla="*/ 0 h 50"/>
                <a:gd name="T35" fmla="*/ 77 w 77"/>
                <a:gd name="T36" fmla="*/ 50 h 5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7" h="50">
                  <a:moveTo>
                    <a:pt x="0" y="23"/>
                  </a:moveTo>
                  <a:lnTo>
                    <a:pt x="5" y="22"/>
                  </a:lnTo>
                  <a:lnTo>
                    <a:pt x="10" y="30"/>
                  </a:lnTo>
                  <a:lnTo>
                    <a:pt x="42" y="29"/>
                  </a:lnTo>
                  <a:lnTo>
                    <a:pt x="72" y="0"/>
                  </a:lnTo>
                  <a:lnTo>
                    <a:pt x="76" y="18"/>
                  </a:lnTo>
                  <a:lnTo>
                    <a:pt x="67" y="18"/>
                  </a:lnTo>
                  <a:lnTo>
                    <a:pt x="72" y="29"/>
                  </a:lnTo>
                  <a:lnTo>
                    <a:pt x="60" y="49"/>
                  </a:lnTo>
                  <a:lnTo>
                    <a:pt x="14" y="44"/>
                  </a:lnTo>
                  <a:lnTo>
                    <a:pt x="0" y="23"/>
                  </a:lnTo>
                </a:path>
              </a:pathLst>
            </a:custGeom>
            <a:solidFill>
              <a:srgbClr val="DDDDDD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443" name="Freeform 207"/>
            <p:cNvSpPr>
              <a:spLocks noChangeAspect="1"/>
            </p:cNvSpPr>
            <p:nvPr/>
          </p:nvSpPr>
          <p:spPr bwMode="auto">
            <a:xfrm>
              <a:off x="3092" y="2518"/>
              <a:ext cx="53" cy="80"/>
            </a:xfrm>
            <a:custGeom>
              <a:avLst/>
              <a:gdLst>
                <a:gd name="T0" fmla="*/ 0 w 58"/>
                <a:gd name="T1" fmla="*/ 2 h 104"/>
                <a:gd name="T2" fmla="*/ 15958 w 58"/>
                <a:gd name="T3" fmla="*/ 2 h 104"/>
                <a:gd name="T4" fmla="*/ 15958 w 58"/>
                <a:gd name="T5" fmla="*/ 2 h 104"/>
                <a:gd name="T6" fmla="*/ 15958 w 58"/>
                <a:gd name="T7" fmla="*/ 0 h 104"/>
                <a:gd name="T8" fmla="*/ 15958 w 58"/>
                <a:gd name="T9" fmla="*/ 2 h 104"/>
                <a:gd name="T10" fmla="*/ 15958 w 58"/>
                <a:gd name="T11" fmla="*/ 2 h 104"/>
                <a:gd name="T12" fmla="*/ 15958 w 58"/>
                <a:gd name="T13" fmla="*/ 2 h 104"/>
                <a:gd name="T14" fmla="*/ 15958 w 58"/>
                <a:gd name="T15" fmla="*/ 2 h 104"/>
                <a:gd name="T16" fmla="*/ 15958 w 58"/>
                <a:gd name="T17" fmla="*/ 2 h 104"/>
                <a:gd name="T18" fmla="*/ 15958 w 58"/>
                <a:gd name="T19" fmla="*/ 2 h 104"/>
                <a:gd name="T20" fmla="*/ 0 w 58"/>
                <a:gd name="T21" fmla="*/ 2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8"/>
                <a:gd name="T34" fmla="*/ 0 h 104"/>
                <a:gd name="T35" fmla="*/ 58 w 58"/>
                <a:gd name="T36" fmla="*/ 104 h 1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8" h="104">
                  <a:moveTo>
                    <a:pt x="0" y="48"/>
                  </a:moveTo>
                  <a:lnTo>
                    <a:pt x="12" y="39"/>
                  </a:lnTo>
                  <a:lnTo>
                    <a:pt x="19" y="2"/>
                  </a:lnTo>
                  <a:lnTo>
                    <a:pt x="53" y="0"/>
                  </a:lnTo>
                  <a:lnTo>
                    <a:pt x="44" y="13"/>
                  </a:lnTo>
                  <a:lnTo>
                    <a:pt x="54" y="28"/>
                  </a:lnTo>
                  <a:lnTo>
                    <a:pt x="35" y="48"/>
                  </a:lnTo>
                  <a:lnTo>
                    <a:pt x="57" y="61"/>
                  </a:lnTo>
                  <a:lnTo>
                    <a:pt x="28" y="103"/>
                  </a:lnTo>
                  <a:lnTo>
                    <a:pt x="24" y="76"/>
                  </a:lnTo>
                  <a:lnTo>
                    <a:pt x="0" y="48"/>
                  </a:lnTo>
                </a:path>
              </a:pathLst>
            </a:custGeom>
            <a:solidFill>
              <a:srgbClr val="CCFFFF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444" name="Freeform 208"/>
            <p:cNvSpPr>
              <a:spLocks noChangeAspect="1"/>
            </p:cNvSpPr>
            <p:nvPr/>
          </p:nvSpPr>
          <p:spPr bwMode="auto">
            <a:xfrm>
              <a:off x="3340" y="2456"/>
              <a:ext cx="37" cy="25"/>
            </a:xfrm>
            <a:custGeom>
              <a:avLst/>
              <a:gdLst>
                <a:gd name="T0" fmla="*/ 0 w 42"/>
                <a:gd name="T1" fmla="*/ 3 h 30"/>
                <a:gd name="T2" fmla="*/ 132 w 42"/>
                <a:gd name="T3" fmla="*/ 3 h 30"/>
                <a:gd name="T4" fmla="*/ 132 w 42"/>
                <a:gd name="T5" fmla="*/ 0 h 30"/>
                <a:gd name="T6" fmla="*/ 132 w 42"/>
                <a:gd name="T7" fmla="*/ 3 h 30"/>
                <a:gd name="T8" fmla="*/ 132 w 42"/>
                <a:gd name="T9" fmla="*/ 3 h 30"/>
                <a:gd name="T10" fmla="*/ 132 w 42"/>
                <a:gd name="T11" fmla="*/ 3 h 30"/>
                <a:gd name="T12" fmla="*/ 132 w 42"/>
                <a:gd name="T13" fmla="*/ 3 h 30"/>
                <a:gd name="T14" fmla="*/ 0 w 42"/>
                <a:gd name="T15" fmla="*/ 3 h 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2"/>
                <a:gd name="T25" fmla="*/ 0 h 30"/>
                <a:gd name="T26" fmla="*/ 42 w 42"/>
                <a:gd name="T27" fmla="*/ 30 h 3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2" h="30">
                  <a:moveTo>
                    <a:pt x="0" y="20"/>
                  </a:moveTo>
                  <a:lnTo>
                    <a:pt x="5" y="2"/>
                  </a:lnTo>
                  <a:lnTo>
                    <a:pt x="28" y="0"/>
                  </a:lnTo>
                  <a:lnTo>
                    <a:pt x="41" y="14"/>
                  </a:lnTo>
                  <a:lnTo>
                    <a:pt x="23" y="15"/>
                  </a:lnTo>
                  <a:lnTo>
                    <a:pt x="2" y="29"/>
                  </a:lnTo>
                  <a:lnTo>
                    <a:pt x="11" y="21"/>
                  </a:lnTo>
                  <a:lnTo>
                    <a:pt x="0" y="20"/>
                  </a:lnTo>
                </a:path>
              </a:pathLst>
            </a:custGeom>
            <a:solidFill>
              <a:srgbClr val="DDDDDD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445" name="Freeform 209"/>
            <p:cNvSpPr>
              <a:spLocks noChangeAspect="1"/>
            </p:cNvSpPr>
            <p:nvPr/>
          </p:nvSpPr>
          <p:spPr bwMode="auto">
            <a:xfrm>
              <a:off x="3342" y="2454"/>
              <a:ext cx="247" cy="77"/>
            </a:xfrm>
            <a:custGeom>
              <a:avLst/>
              <a:gdLst>
                <a:gd name="T0" fmla="*/ 0 w 267"/>
                <a:gd name="T1" fmla="*/ 2 h 98"/>
                <a:gd name="T2" fmla="*/ 79845 w 267"/>
                <a:gd name="T3" fmla="*/ 2 h 98"/>
                <a:gd name="T4" fmla="*/ 79845 w 267"/>
                <a:gd name="T5" fmla="*/ 2 h 98"/>
                <a:gd name="T6" fmla="*/ 79845 w 267"/>
                <a:gd name="T7" fmla="*/ 2 h 98"/>
                <a:gd name="T8" fmla="*/ 79845 w 267"/>
                <a:gd name="T9" fmla="*/ 2 h 98"/>
                <a:gd name="T10" fmla="*/ 79845 w 267"/>
                <a:gd name="T11" fmla="*/ 2 h 98"/>
                <a:gd name="T12" fmla="*/ 79845 w 267"/>
                <a:gd name="T13" fmla="*/ 2 h 98"/>
                <a:gd name="T14" fmla="*/ 79845 w 267"/>
                <a:gd name="T15" fmla="*/ 2 h 98"/>
                <a:gd name="T16" fmla="*/ 79845 w 267"/>
                <a:gd name="T17" fmla="*/ 2 h 98"/>
                <a:gd name="T18" fmla="*/ 79845 w 267"/>
                <a:gd name="T19" fmla="*/ 2 h 98"/>
                <a:gd name="T20" fmla="*/ 79845 w 267"/>
                <a:gd name="T21" fmla="*/ 2 h 98"/>
                <a:gd name="T22" fmla="*/ 79845 w 267"/>
                <a:gd name="T23" fmla="*/ 2 h 98"/>
                <a:gd name="T24" fmla="*/ 79845 w 267"/>
                <a:gd name="T25" fmla="*/ 2 h 98"/>
                <a:gd name="T26" fmla="*/ 79845 w 267"/>
                <a:gd name="T27" fmla="*/ 2 h 98"/>
                <a:gd name="T28" fmla="*/ 79845 w 267"/>
                <a:gd name="T29" fmla="*/ 2 h 98"/>
                <a:gd name="T30" fmla="*/ 79845 w 267"/>
                <a:gd name="T31" fmla="*/ 2 h 98"/>
                <a:gd name="T32" fmla="*/ 79845 w 267"/>
                <a:gd name="T33" fmla="*/ 2 h 98"/>
                <a:gd name="T34" fmla="*/ 79845 w 267"/>
                <a:gd name="T35" fmla="*/ 2 h 98"/>
                <a:gd name="T36" fmla="*/ 79845 w 267"/>
                <a:gd name="T37" fmla="*/ 2 h 98"/>
                <a:gd name="T38" fmla="*/ 79845 w 267"/>
                <a:gd name="T39" fmla="*/ 2 h 98"/>
                <a:gd name="T40" fmla="*/ 79845 w 267"/>
                <a:gd name="T41" fmla="*/ 2 h 98"/>
                <a:gd name="T42" fmla="*/ 79845 w 267"/>
                <a:gd name="T43" fmla="*/ 0 h 98"/>
                <a:gd name="T44" fmla="*/ 79845 w 267"/>
                <a:gd name="T45" fmla="*/ 2 h 98"/>
                <a:gd name="T46" fmla="*/ 79845 w 267"/>
                <a:gd name="T47" fmla="*/ 2 h 98"/>
                <a:gd name="T48" fmla="*/ 79845 w 267"/>
                <a:gd name="T49" fmla="*/ 2 h 98"/>
                <a:gd name="T50" fmla="*/ 79845 w 267"/>
                <a:gd name="T51" fmla="*/ 2 h 98"/>
                <a:gd name="T52" fmla="*/ 0 w 267"/>
                <a:gd name="T53" fmla="*/ 2 h 9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67"/>
                <a:gd name="T82" fmla="*/ 0 h 98"/>
                <a:gd name="T83" fmla="*/ 267 w 267"/>
                <a:gd name="T84" fmla="*/ 98 h 9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67" h="98">
                  <a:moveTo>
                    <a:pt x="0" y="33"/>
                  </a:moveTo>
                  <a:lnTo>
                    <a:pt x="12" y="58"/>
                  </a:lnTo>
                  <a:lnTo>
                    <a:pt x="1" y="61"/>
                  </a:lnTo>
                  <a:lnTo>
                    <a:pt x="12" y="65"/>
                  </a:lnTo>
                  <a:lnTo>
                    <a:pt x="16" y="80"/>
                  </a:lnTo>
                  <a:lnTo>
                    <a:pt x="30" y="79"/>
                  </a:lnTo>
                  <a:lnTo>
                    <a:pt x="16" y="85"/>
                  </a:lnTo>
                  <a:lnTo>
                    <a:pt x="33" y="83"/>
                  </a:lnTo>
                  <a:lnTo>
                    <a:pt x="52" y="93"/>
                  </a:lnTo>
                  <a:lnTo>
                    <a:pt x="68" y="82"/>
                  </a:lnTo>
                  <a:lnTo>
                    <a:pt x="94" y="96"/>
                  </a:lnTo>
                  <a:lnTo>
                    <a:pt x="140" y="82"/>
                  </a:lnTo>
                  <a:lnTo>
                    <a:pt x="139" y="97"/>
                  </a:lnTo>
                  <a:lnTo>
                    <a:pt x="148" y="82"/>
                  </a:lnTo>
                  <a:lnTo>
                    <a:pt x="233" y="78"/>
                  </a:lnTo>
                  <a:lnTo>
                    <a:pt x="266" y="77"/>
                  </a:lnTo>
                  <a:lnTo>
                    <a:pt x="257" y="43"/>
                  </a:lnTo>
                  <a:lnTo>
                    <a:pt x="263" y="35"/>
                  </a:lnTo>
                  <a:lnTo>
                    <a:pt x="236" y="7"/>
                  </a:lnTo>
                  <a:lnTo>
                    <a:pt x="219" y="7"/>
                  </a:lnTo>
                  <a:lnTo>
                    <a:pt x="170" y="19"/>
                  </a:lnTo>
                  <a:lnTo>
                    <a:pt x="128" y="0"/>
                  </a:lnTo>
                  <a:lnTo>
                    <a:pt x="102" y="1"/>
                  </a:lnTo>
                  <a:lnTo>
                    <a:pt x="69" y="17"/>
                  </a:lnTo>
                  <a:lnTo>
                    <a:pt x="42" y="13"/>
                  </a:lnTo>
                  <a:lnTo>
                    <a:pt x="51" y="22"/>
                  </a:lnTo>
                  <a:lnTo>
                    <a:pt x="0" y="33"/>
                  </a:lnTo>
                </a:path>
              </a:pathLst>
            </a:custGeom>
            <a:solidFill>
              <a:srgbClr val="BBFBFD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446" name="Freeform 210"/>
            <p:cNvSpPr>
              <a:spLocks noChangeAspect="1"/>
            </p:cNvSpPr>
            <p:nvPr/>
          </p:nvSpPr>
          <p:spPr bwMode="auto">
            <a:xfrm>
              <a:off x="3389" y="2888"/>
              <a:ext cx="70" cy="56"/>
            </a:xfrm>
            <a:custGeom>
              <a:avLst/>
              <a:gdLst>
                <a:gd name="T0" fmla="*/ 0 w 77"/>
                <a:gd name="T1" fmla="*/ 2 h 73"/>
                <a:gd name="T2" fmla="*/ 8119 w 77"/>
                <a:gd name="T3" fmla="*/ 2 h 73"/>
                <a:gd name="T4" fmla="*/ 8119 w 77"/>
                <a:gd name="T5" fmla="*/ 2 h 73"/>
                <a:gd name="T6" fmla="*/ 8119 w 77"/>
                <a:gd name="T7" fmla="*/ 2 h 73"/>
                <a:gd name="T8" fmla="*/ 8119 w 77"/>
                <a:gd name="T9" fmla="*/ 2 h 73"/>
                <a:gd name="T10" fmla="*/ 8119 w 77"/>
                <a:gd name="T11" fmla="*/ 2 h 73"/>
                <a:gd name="T12" fmla="*/ 8119 w 77"/>
                <a:gd name="T13" fmla="*/ 0 h 73"/>
                <a:gd name="T14" fmla="*/ 8119 w 77"/>
                <a:gd name="T15" fmla="*/ 2 h 73"/>
                <a:gd name="T16" fmla="*/ 8119 w 77"/>
                <a:gd name="T17" fmla="*/ 2 h 73"/>
                <a:gd name="T18" fmla="*/ 8119 w 77"/>
                <a:gd name="T19" fmla="*/ 2 h 73"/>
                <a:gd name="T20" fmla="*/ 0 w 77"/>
                <a:gd name="T21" fmla="*/ 2 h 7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7"/>
                <a:gd name="T34" fmla="*/ 0 h 73"/>
                <a:gd name="T35" fmla="*/ 77 w 77"/>
                <a:gd name="T36" fmla="*/ 73 h 7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7" h="73">
                  <a:moveTo>
                    <a:pt x="0" y="72"/>
                  </a:moveTo>
                  <a:lnTo>
                    <a:pt x="11" y="68"/>
                  </a:lnTo>
                  <a:lnTo>
                    <a:pt x="30" y="67"/>
                  </a:lnTo>
                  <a:lnTo>
                    <a:pt x="31" y="56"/>
                  </a:lnTo>
                  <a:lnTo>
                    <a:pt x="61" y="51"/>
                  </a:lnTo>
                  <a:lnTo>
                    <a:pt x="76" y="26"/>
                  </a:lnTo>
                  <a:lnTo>
                    <a:pt x="61" y="0"/>
                  </a:lnTo>
                  <a:lnTo>
                    <a:pt x="17" y="5"/>
                  </a:lnTo>
                  <a:lnTo>
                    <a:pt x="22" y="24"/>
                  </a:lnTo>
                  <a:lnTo>
                    <a:pt x="12" y="37"/>
                  </a:lnTo>
                  <a:lnTo>
                    <a:pt x="0" y="72"/>
                  </a:lnTo>
                </a:path>
              </a:pathLst>
            </a:custGeom>
            <a:solidFill>
              <a:srgbClr val="DDDDDD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447" name="Freeform 211"/>
            <p:cNvSpPr>
              <a:spLocks noChangeAspect="1"/>
            </p:cNvSpPr>
            <p:nvPr/>
          </p:nvSpPr>
          <p:spPr bwMode="auto">
            <a:xfrm>
              <a:off x="3320" y="2581"/>
              <a:ext cx="148" cy="115"/>
            </a:xfrm>
            <a:custGeom>
              <a:avLst/>
              <a:gdLst>
                <a:gd name="T0" fmla="*/ 0 w 162"/>
                <a:gd name="T1" fmla="*/ 2 h 144"/>
                <a:gd name="T2" fmla="*/ 15479 w 162"/>
                <a:gd name="T3" fmla="*/ 2 h 144"/>
                <a:gd name="T4" fmla="*/ 15479 w 162"/>
                <a:gd name="T5" fmla="*/ 2 h 144"/>
                <a:gd name="T6" fmla="*/ 15479 w 162"/>
                <a:gd name="T7" fmla="*/ 2 h 144"/>
                <a:gd name="T8" fmla="*/ 15479 w 162"/>
                <a:gd name="T9" fmla="*/ 2 h 144"/>
                <a:gd name="T10" fmla="*/ 15479 w 162"/>
                <a:gd name="T11" fmla="*/ 2 h 144"/>
                <a:gd name="T12" fmla="*/ 15479 w 162"/>
                <a:gd name="T13" fmla="*/ 2 h 144"/>
                <a:gd name="T14" fmla="*/ 15479 w 162"/>
                <a:gd name="T15" fmla="*/ 2 h 144"/>
                <a:gd name="T16" fmla="*/ 15479 w 162"/>
                <a:gd name="T17" fmla="*/ 2 h 144"/>
                <a:gd name="T18" fmla="*/ 15479 w 162"/>
                <a:gd name="T19" fmla="*/ 2 h 144"/>
                <a:gd name="T20" fmla="*/ 15479 w 162"/>
                <a:gd name="T21" fmla="*/ 2 h 144"/>
                <a:gd name="T22" fmla="*/ 15479 w 162"/>
                <a:gd name="T23" fmla="*/ 2 h 144"/>
                <a:gd name="T24" fmla="*/ 15479 w 162"/>
                <a:gd name="T25" fmla="*/ 2 h 144"/>
                <a:gd name="T26" fmla="*/ 15479 w 162"/>
                <a:gd name="T27" fmla="*/ 0 h 144"/>
                <a:gd name="T28" fmla="*/ 0 w 162"/>
                <a:gd name="T29" fmla="*/ 2 h 14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2"/>
                <a:gd name="T46" fmla="*/ 0 h 144"/>
                <a:gd name="T47" fmla="*/ 162 w 162"/>
                <a:gd name="T48" fmla="*/ 144 h 14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2" h="144">
                  <a:moveTo>
                    <a:pt x="0" y="24"/>
                  </a:moveTo>
                  <a:lnTo>
                    <a:pt x="6" y="140"/>
                  </a:lnTo>
                  <a:lnTo>
                    <a:pt x="136" y="143"/>
                  </a:lnTo>
                  <a:lnTo>
                    <a:pt x="159" y="125"/>
                  </a:lnTo>
                  <a:lnTo>
                    <a:pt x="161" y="112"/>
                  </a:lnTo>
                  <a:lnTo>
                    <a:pt x="113" y="30"/>
                  </a:lnTo>
                  <a:lnTo>
                    <a:pt x="136" y="57"/>
                  </a:lnTo>
                  <a:lnTo>
                    <a:pt x="148" y="34"/>
                  </a:lnTo>
                  <a:lnTo>
                    <a:pt x="136" y="5"/>
                  </a:lnTo>
                  <a:lnTo>
                    <a:pt x="106" y="10"/>
                  </a:lnTo>
                  <a:lnTo>
                    <a:pt x="105" y="2"/>
                  </a:lnTo>
                  <a:lnTo>
                    <a:pt x="89" y="2"/>
                  </a:lnTo>
                  <a:lnTo>
                    <a:pt x="63" y="12"/>
                  </a:lnTo>
                  <a:lnTo>
                    <a:pt x="6" y="0"/>
                  </a:lnTo>
                  <a:lnTo>
                    <a:pt x="0" y="24"/>
                  </a:lnTo>
                </a:path>
              </a:pathLst>
            </a:custGeom>
            <a:solidFill>
              <a:srgbClr val="CCFFFF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448" name="Freeform 212"/>
            <p:cNvSpPr>
              <a:spLocks noChangeAspect="1"/>
            </p:cNvSpPr>
            <p:nvPr/>
          </p:nvSpPr>
          <p:spPr bwMode="auto">
            <a:xfrm>
              <a:off x="2860" y="2278"/>
              <a:ext cx="58" cy="51"/>
            </a:xfrm>
            <a:custGeom>
              <a:avLst/>
              <a:gdLst>
                <a:gd name="T0" fmla="*/ 0 w 60"/>
                <a:gd name="T1" fmla="*/ 2 h 66"/>
                <a:gd name="T2" fmla="*/ 25303352 w 60"/>
                <a:gd name="T3" fmla="*/ 2 h 66"/>
                <a:gd name="T4" fmla="*/ 25303352 w 60"/>
                <a:gd name="T5" fmla="*/ 2 h 66"/>
                <a:gd name="T6" fmla="*/ 25303352 w 60"/>
                <a:gd name="T7" fmla="*/ 2 h 66"/>
                <a:gd name="T8" fmla="*/ 25303352 w 60"/>
                <a:gd name="T9" fmla="*/ 2 h 66"/>
                <a:gd name="T10" fmla="*/ 25303352 w 60"/>
                <a:gd name="T11" fmla="*/ 2 h 66"/>
                <a:gd name="T12" fmla="*/ 25303352 w 60"/>
                <a:gd name="T13" fmla="*/ 2 h 66"/>
                <a:gd name="T14" fmla="*/ 25303352 w 60"/>
                <a:gd name="T15" fmla="*/ 2 h 66"/>
                <a:gd name="T16" fmla="*/ 25303352 w 60"/>
                <a:gd name="T17" fmla="*/ 2 h 66"/>
                <a:gd name="T18" fmla="*/ 25303352 w 60"/>
                <a:gd name="T19" fmla="*/ 0 h 66"/>
                <a:gd name="T20" fmla="*/ 25303352 w 60"/>
                <a:gd name="T21" fmla="*/ 2 h 66"/>
                <a:gd name="T22" fmla="*/ 25303352 w 60"/>
                <a:gd name="T23" fmla="*/ 2 h 66"/>
                <a:gd name="T24" fmla="*/ 25303352 w 60"/>
                <a:gd name="T25" fmla="*/ 2 h 66"/>
                <a:gd name="T26" fmla="*/ 25303352 w 60"/>
                <a:gd name="T27" fmla="*/ 2 h 66"/>
                <a:gd name="T28" fmla="*/ 25303352 w 60"/>
                <a:gd name="T29" fmla="*/ 2 h 66"/>
                <a:gd name="T30" fmla="*/ 25303352 w 60"/>
                <a:gd name="T31" fmla="*/ 2 h 66"/>
                <a:gd name="T32" fmla="*/ 25303352 w 60"/>
                <a:gd name="T33" fmla="*/ 2 h 66"/>
                <a:gd name="T34" fmla="*/ 0 w 60"/>
                <a:gd name="T35" fmla="*/ 2 h 6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0"/>
                <a:gd name="T55" fmla="*/ 0 h 66"/>
                <a:gd name="T56" fmla="*/ 60 w 60"/>
                <a:gd name="T57" fmla="*/ 66 h 6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0" h="66">
                  <a:moveTo>
                    <a:pt x="0" y="54"/>
                  </a:moveTo>
                  <a:lnTo>
                    <a:pt x="8" y="60"/>
                  </a:lnTo>
                  <a:lnTo>
                    <a:pt x="2" y="65"/>
                  </a:lnTo>
                  <a:lnTo>
                    <a:pt x="55" y="55"/>
                  </a:lnTo>
                  <a:lnTo>
                    <a:pt x="59" y="20"/>
                  </a:lnTo>
                  <a:lnTo>
                    <a:pt x="52" y="13"/>
                  </a:lnTo>
                  <a:lnTo>
                    <a:pt x="37" y="17"/>
                  </a:lnTo>
                  <a:lnTo>
                    <a:pt x="31" y="12"/>
                  </a:lnTo>
                  <a:lnTo>
                    <a:pt x="38" y="3"/>
                  </a:lnTo>
                  <a:lnTo>
                    <a:pt x="31" y="0"/>
                  </a:lnTo>
                  <a:lnTo>
                    <a:pt x="25" y="16"/>
                  </a:lnTo>
                  <a:lnTo>
                    <a:pt x="2" y="21"/>
                  </a:lnTo>
                  <a:lnTo>
                    <a:pt x="9" y="25"/>
                  </a:lnTo>
                  <a:lnTo>
                    <a:pt x="5" y="33"/>
                  </a:lnTo>
                  <a:lnTo>
                    <a:pt x="19" y="36"/>
                  </a:lnTo>
                  <a:lnTo>
                    <a:pt x="6" y="48"/>
                  </a:lnTo>
                  <a:lnTo>
                    <a:pt x="22" y="46"/>
                  </a:lnTo>
                  <a:lnTo>
                    <a:pt x="0" y="54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449" name="Freeform 213"/>
            <p:cNvSpPr>
              <a:spLocks noChangeAspect="1"/>
            </p:cNvSpPr>
            <p:nvPr/>
          </p:nvSpPr>
          <p:spPr bwMode="auto">
            <a:xfrm>
              <a:off x="2891" y="2274"/>
              <a:ext cx="33" cy="20"/>
            </a:xfrm>
            <a:custGeom>
              <a:avLst/>
              <a:gdLst>
                <a:gd name="T0" fmla="*/ 0 w 38"/>
                <a:gd name="T1" fmla="*/ 2 h 25"/>
                <a:gd name="T2" fmla="*/ 20 w 38"/>
                <a:gd name="T3" fmla="*/ 2 h 25"/>
                <a:gd name="T4" fmla="*/ 20 w 38"/>
                <a:gd name="T5" fmla="*/ 2 h 25"/>
                <a:gd name="T6" fmla="*/ 20 w 38"/>
                <a:gd name="T7" fmla="*/ 2 h 25"/>
                <a:gd name="T8" fmla="*/ 20 w 38"/>
                <a:gd name="T9" fmla="*/ 2 h 25"/>
                <a:gd name="T10" fmla="*/ 20 w 38"/>
                <a:gd name="T11" fmla="*/ 2 h 25"/>
                <a:gd name="T12" fmla="*/ 20 w 38"/>
                <a:gd name="T13" fmla="*/ 0 h 25"/>
                <a:gd name="T14" fmla="*/ 20 w 38"/>
                <a:gd name="T15" fmla="*/ 2 h 25"/>
                <a:gd name="T16" fmla="*/ 0 w 38"/>
                <a:gd name="T17" fmla="*/ 2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"/>
                <a:gd name="T28" fmla="*/ 0 h 25"/>
                <a:gd name="T29" fmla="*/ 38 w 38"/>
                <a:gd name="T30" fmla="*/ 25 h 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" h="25">
                  <a:moveTo>
                    <a:pt x="0" y="16"/>
                  </a:moveTo>
                  <a:lnTo>
                    <a:pt x="6" y="21"/>
                  </a:lnTo>
                  <a:lnTo>
                    <a:pt x="21" y="17"/>
                  </a:lnTo>
                  <a:lnTo>
                    <a:pt x="28" y="24"/>
                  </a:lnTo>
                  <a:lnTo>
                    <a:pt x="37" y="16"/>
                  </a:lnTo>
                  <a:lnTo>
                    <a:pt x="28" y="4"/>
                  </a:lnTo>
                  <a:lnTo>
                    <a:pt x="11" y="0"/>
                  </a:lnTo>
                  <a:lnTo>
                    <a:pt x="7" y="7"/>
                  </a:lnTo>
                  <a:lnTo>
                    <a:pt x="0" y="16"/>
                  </a:lnTo>
                </a:path>
              </a:pathLst>
            </a:custGeom>
            <a:solidFill>
              <a:srgbClr val="FF0000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450" name="Freeform 214"/>
            <p:cNvSpPr>
              <a:spLocks noChangeAspect="1"/>
            </p:cNvSpPr>
            <p:nvPr/>
          </p:nvSpPr>
          <p:spPr bwMode="auto">
            <a:xfrm>
              <a:off x="2904" y="2230"/>
              <a:ext cx="12" cy="9"/>
            </a:xfrm>
            <a:custGeom>
              <a:avLst/>
              <a:gdLst>
                <a:gd name="T0" fmla="*/ 0 w 11"/>
                <a:gd name="T1" fmla="*/ 2 h 12"/>
                <a:gd name="T2" fmla="*/ 0 w 11"/>
                <a:gd name="T3" fmla="*/ 2 h 12"/>
                <a:gd name="T4" fmla="*/ 2147483647 w 11"/>
                <a:gd name="T5" fmla="*/ 0 h 12"/>
                <a:gd name="T6" fmla="*/ 0 w 11"/>
                <a:gd name="T7" fmla="*/ 2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12"/>
                <a:gd name="T14" fmla="*/ 11 w 11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12">
                  <a:moveTo>
                    <a:pt x="0" y="11"/>
                  </a:moveTo>
                  <a:lnTo>
                    <a:pt x="0" y="2"/>
                  </a:lnTo>
                  <a:lnTo>
                    <a:pt x="10" y="0"/>
                  </a:lnTo>
                  <a:lnTo>
                    <a:pt x="0" y="11"/>
                  </a:lnTo>
                </a:path>
              </a:pathLst>
            </a:custGeom>
            <a:gradFill rotWithShape="0">
              <a:gsLst>
                <a:gs pos="0">
                  <a:srgbClr val="765E2F"/>
                </a:gs>
                <a:gs pos="100000">
                  <a:srgbClr val="FFCC66"/>
                </a:gs>
              </a:gsLst>
              <a:lin ang="2700000" scaled="1"/>
            </a:gra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451" name="Freeform 215"/>
            <p:cNvSpPr>
              <a:spLocks noChangeAspect="1"/>
            </p:cNvSpPr>
            <p:nvPr/>
          </p:nvSpPr>
          <p:spPr bwMode="auto">
            <a:xfrm>
              <a:off x="2907" y="2239"/>
              <a:ext cx="11" cy="6"/>
            </a:xfrm>
            <a:custGeom>
              <a:avLst/>
              <a:gdLst>
                <a:gd name="T0" fmla="*/ 0 w 10"/>
                <a:gd name="T1" fmla="*/ 2 h 8"/>
                <a:gd name="T2" fmla="*/ 2147483647 w 10"/>
                <a:gd name="T3" fmla="*/ 0 h 8"/>
                <a:gd name="T4" fmla="*/ 2147483647 w 10"/>
                <a:gd name="T5" fmla="*/ 2 h 8"/>
                <a:gd name="T6" fmla="*/ 0 w 10"/>
                <a:gd name="T7" fmla="*/ 2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8"/>
                <a:gd name="T14" fmla="*/ 10 w 10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8">
                  <a:moveTo>
                    <a:pt x="0" y="5"/>
                  </a:moveTo>
                  <a:lnTo>
                    <a:pt x="5" y="0"/>
                  </a:lnTo>
                  <a:lnTo>
                    <a:pt x="9" y="7"/>
                  </a:lnTo>
                  <a:lnTo>
                    <a:pt x="0" y="5"/>
                  </a:lnTo>
                </a:path>
              </a:pathLst>
            </a:custGeom>
            <a:gradFill rotWithShape="0">
              <a:gsLst>
                <a:gs pos="0">
                  <a:srgbClr val="765E2F"/>
                </a:gs>
                <a:gs pos="100000">
                  <a:srgbClr val="FFCC66"/>
                </a:gs>
              </a:gsLst>
              <a:lin ang="2700000" scaled="1"/>
            </a:gra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452" name="Freeform 216"/>
            <p:cNvSpPr>
              <a:spLocks noChangeAspect="1"/>
            </p:cNvSpPr>
            <p:nvPr/>
          </p:nvSpPr>
          <p:spPr bwMode="auto">
            <a:xfrm>
              <a:off x="2918" y="2224"/>
              <a:ext cx="101" cy="129"/>
            </a:xfrm>
            <a:custGeom>
              <a:avLst/>
              <a:gdLst>
                <a:gd name="T0" fmla="*/ 0 w 112"/>
                <a:gd name="T1" fmla="*/ 2 h 162"/>
                <a:gd name="T2" fmla="*/ 2822 w 112"/>
                <a:gd name="T3" fmla="*/ 2 h 162"/>
                <a:gd name="T4" fmla="*/ 2822 w 112"/>
                <a:gd name="T5" fmla="*/ 0 h 162"/>
                <a:gd name="T6" fmla="*/ 2822 w 112"/>
                <a:gd name="T7" fmla="*/ 0 h 162"/>
                <a:gd name="T8" fmla="*/ 2822 w 112"/>
                <a:gd name="T9" fmla="*/ 2 h 162"/>
                <a:gd name="T10" fmla="*/ 2822 w 112"/>
                <a:gd name="T11" fmla="*/ 2 h 162"/>
                <a:gd name="T12" fmla="*/ 2822 w 112"/>
                <a:gd name="T13" fmla="*/ 2 h 162"/>
                <a:gd name="T14" fmla="*/ 2822 w 112"/>
                <a:gd name="T15" fmla="*/ 2 h 162"/>
                <a:gd name="T16" fmla="*/ 2822 w 112"/>
                <a:gd name="T17" fmla="*/ 2 h 162"/>
                <a:gd name="T18" fmla="*/ 2822 w 112"/>
                <a:gd name="T19" fmla="*/ 2 h 162"/>
                <a:gd name="T20" fmla="*/ 2822 w 112"/>
                <a:gd name="T21" fmla="*/ 2 h 162"/>
                <a:gd name="T22" fmla="*/ 2822 w 112"/>
                <a:gd name="T23" fmla="*/ 2 h 162"/>
                <a:gd name="T24" fmla="*/ 2822 w 112"/>
                <a:gd name="T25" fmla="*/ 2 h 162"/>
                <a:gd name="T26" fmla="*/ 2822 w 112"/>
                <a:gd name="T27" fmla="*/ 2 h 162"/>
                <a:gd name="T28" fmla="*/ 2822 w 112"/>
                <a:gd name="T29" fmla="*/ 2 h 162"/>
                <a:gd name="T30" fmla="*/ 2822 w 112"/>
                <a:gd name="T31" fmla="*/ 2 h 162"/>
                <a:gd name="T32" fmla="*/ 2822 w 112"/>
                <a:gd name="T33" fmla="*/ 2 h 162"/>
                <a:gd name="T34" fmla="*/ 2822 w 112"/>
                <a:gd name="T35" fmla="*/ 2 h 162"/>
                <a:gd name="T36" fmla="*/ 2822 w 112"/>
                <a:gd name="T37" fmla="*/ 2 h 162"/>
                <a:gd name="T38" fmla="*/ 2822 w 112"/>
                <a:gd name="T39" fmla="*/ 2 h 162"/>
                <a:gd name="T40" fmla="*/ 2822 w 112"/>
                <a:gd name="T41" fmla="*/ 2 h 162"/>
                <a:gd name="T42" fmla="*/ 2822 w 112"/>
                <a:gd name="T43" fmla="*/ 2 h 162"/>
                <a:gd name="T44" fmla="*/ 2822 w 112"/>
                <a:gd name="T45" fmla="*/ 2 h 162"/>
                <a:gd name="T46" fmla="*/ 2822 w 112"/>
                <a:gd name="T47" fmla="*/ 2 h 162"/>
                <a:gd name="T48" fmla="*/ 2822 w 112"/>
                <a:gd name="T49" fmla="*/ 2 h 162"/>
                <a:gd name="T50" fmla="*/ 2822 w 112"/>
                <a:gd name="T51" fmla="*/ 2 h 162"/>
                <a:gd name="T52" fmla="*/ 2822 w 112"/>
                <a:gd name="T53" fmla="*/ 2 h 162"/>
                <a:gd name="T54" fmla="*/ 2822 w 112"/>
                <a:gd name="T55" fmla="*/ 2 h 162"/>
                <a:gd name="T56" fmla="*/ 2822 w 112"/>
                <a:gd name="T57" fmla="*/ 2 h 162"/>
                <a:gd name="T58" fmla="*/ 0 w 112"/>
                <a:gd name="T59" fmla="*/ 2 h 16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12"/>
                <a:gd name="T91" fmla="*/ 0 h 162"/>
                <a:gd name="T92" fmla="*/ 112 w 112"/>
                <a:gd name="T93" fmla="*/ 162 h 16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12" h="162">
                  <a:moveTo>
                    <a:pt x="0" y="38"/>
                  </a:moveTo>
                  <a:lnTo>
                    <a:pt x="4" y="16"/>
                  </a:lnTo>
                  <a:lnTo>
                    <a:pt x="16" y="0"/>
                  </a:lnTo>
                  <a:lnTo>
                    <a:pt x="42" y="0"/>
                  </a:lnTo>
                  <a:lnTo>
                    <a:pt x="28" y="19"/>
                  </a:lnTo>
                  <a:lnTo>
                    <a:pt x="61" y="23"/>
                  </a:lnTo>
                  <a:lnTo>
                    <a:pt x="40" y="50"/>
                  </a:lnTo>
                  <a:lnTo>
                    <a:pt x="65" y="59"/>
                  </a:lnTo>
                  <a:lnTo>
                    <a:pt x="90" y="92"/>
                  </a:lnTo>
                  <a:lnTo>
                    <a:pt x="82" y="94"/>
                  </a:lnTo>
                  <a:lnTo>
                    <a:pt x="93" y="101"/>
                  </a:lnTo>
                  <a:lnTo>
                    <a:pt x="88" y="110"/>
                  </a:lnTo>
                  <a:lnTo>
                    <a:pt x="111" y="112"/>
                  </a:lnTo>
                  <a:lnTo>
                    <a:pt x="96" y="134"/>
                  </a:lnTo>
                  <a:lnTo>
                    <a:pt x="107" y="140"/>
                  </a:lnTo>
                  <a:lnTo>
                    <a:pt x="6" y="161"/>
                  </a:lnTo>
                  <a:lnTo>
                    <a:pt x="51" y="131"/>
                  </a:lnTo>
                  <a:lnTo>
                    <a:pt x="38" y="136"/>
                  </a:lnTo>
                  <a:lnTo>
                    <a:pt x="13" y="127"/>
                  </a:lnTo>
                  <a:lnTo>
                    <a:pt x="31" y="115"/>
                  </a:lnTo>
                  <a:lnTo>
                    <a:pt x="19" y="110"/>
                  </a:lnTo>
                  <a:lnTo>
                    <a:pt x="45" y="99"/>
                  </a:lnTo>
                  <a:lnTo>
                    <a:pt x="48" y="84"/>
                  </a:lnTo>
                  <a:lnTo>
                    <a:pt x="35" y="79"/>
                  </a:lnTo>
                  <a:lnTo>
                    <a:pt x="42" y="70"/>
                  </a:lnTo>
                  <a:lnTo>
                    <a:pt x="16" y="75"/>
                  </a:lnTo>
                  <a:lnTo>
                    <a:pt x="16" y="52"/>
                  </a:lnTo>
                  <a:lnTo>
                    <a:pt x="4" y="63"/>
                  </a:lnTo>
                  <a:lnTo>
                    <a:pt x="12" y="39"/>
                  </a:lnTo>
                  <a:lnTo>
                    <a:pt x="0" y="38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321" name="Freeform 217"/>
            <p:cNvSpPr>
              <a:spLocks noChangeAspect="1"/>
            </p:cNvSpPr>
            <p:nvPr/>
          </p:nvSpPr>
          <p:spPr bwMode="auto">
            <a:xfrm>
              <a:off x="775" y="2005"/>
              <a:ext cx="393" cy="276"/>
            </a:xfrm>
            <a:custGeom>
              <a:avLst/>
              <a:gdLst>
                <a:gd name="T0" fmla="*/ 53625170 w 432"/>
                <a:gd name="T1" fmla="*/ 117078 h 355"/>
                <a:gd name="T2" fmla="*/ 53625170 w 432"/>
                <a:gd name="T3" fmla="*/ 117078 h 355"/>
                <a:gd name="T4" fmla="*/ 53625170 w 432"/>
                <a:gd name="T5" fmla="*/ 117078 h 355"/>
                <a:gd name="T6" fmla="*/ 53625170 w 432"/>
                <a:gd name="T7" fmla="*/ 117078 h 355"/>
                <a:gd name="T8" fmla="*/ 53625170 w 432"/>
                <a:gd name="T9" fmla="*/ 117078 h 355"/>
                <a:gd name="T10" fmla="*/ 53625170 w 432"/>
                <a:gd name="T11" fmla="*/ 117078 h 355"/>
                <a:gd name="T12" fmla="*/ 53625170 w 432"/>
                <a:gd name="T13" fmla="*/ 117078 h 355"/>
                <a:gd name="T14" fmla="*/ 53625170 w 432"/>
                <a:gd name="T15" fmla="*/ 117078 h 355"/>
                <a:gd name="T16" fmla="*/ 53625170 w 432"/>
                <a:gd name="T17" fmla="*/ 117078 h 355"/>
                <a:gd name="T18" fmla="*/ 53625170 w 432"/>
                <a:gd name="T19" fmla="*/ 117078 h 355"/>
                <a:gd name="T20" fmla="*/ 53625170 w 432"/>
                <a:gd name="T21" fmla="*/ 117078 h 355"/>
                <a:gd name="T22" fmla="*/ 53625170 w 432"/>
                <a:gd name="T23" fmla="*/ 117078 h 355"/>
                <a:gd name="T24" fmla="*/ 53625170 w 432"/>
                <a:gd name="T25" fmla="*/ 117078 h 355"/>
                <a:gd name="T26" fmla="*/ 53625170 w 432"/>
                <a:gd name="T27" fmla="*/ 117078 h 355"/>
                <a:gd name="T28" fmla="*/ 53625170 w 432"/>
                <a:gd name="T29" fmla="*/ 117078 h 355"/>
                <a:gd name="T30" fmla="*/ 53625170 w 432"/>
                <a:gd name="T31" fmla="*/ 117078 h 355"/>
                <a:gd name="T32" fmla="*/ 53625170 w 432"/>
                <a:gd name="T33" fmla="*/ 117078 h 355"/>
                <a:gd name="T34" fmla="*/ 53625170 w 432"/>
                <a:gd name="T35" fmla="*/ 117078 h 355"/>
                <a:gd name="T36" fmla="*/ 53625170 w 432"/>
                <a:gd name="T37" fmla="*/ 117078 h 355"/>
                <a:gd name="T38" fmla="*/ 53625170 w 432"/>
                <a:gd name="T39" fmla="*/ 117078 h 355"/>
                <a:gd name="T40" fmla="*/ 53625170 w 432"/>
                <a:gd name="T41" fmla="*/ 117078 h 355"/>
                <a:gd name="T42" fmla="*/ 53625170 w 432"/>
                <a:gd name="T43" fmla="*/ 117078 h 355"/>
                <a:gd name="T44" fmla="*/ 53625170 w 432"/>
                <a:gd name="T45" fmla="*/ 117078 h 355"/>
                <a:gd name="T46" fmla="*/ 53625170 w 432"/>
                <a:gd name="T47" fmla="*/ 117078 h 355"/>
                <a:gd name="T48" fmla="*/ 53625170 w 432"/>
                <a:gd name="T49" fmla="*/ 117078 h 355"/>
                <a:gd name="T50" fmla="*/ 53625170 w 432"/>
                <a:gd name="T51" fmla="*/ 117078 h 355"/>
                <a:gd name="T52" fmla="*/ 53625170 w 432"/>
                <a:gd name="T53" fmla="*/ 117078 h 355"/>
                <a:gd name="T54" fmla="*/ 53625170 w 432"/>
                <a:gd name="T55" fmla="*/ 117078 h 355"/>
                <a:gd name="T56" fmla="*/ 53625170 w 432"/>
                <a:gd name="T57" fmla="*/ 117078 h 355"/>
                <a:gd name="T58" fmla="*/ 53625170 w 432"/>
                <a:gd name="T59" fmla="*/ 117078 h 355"/>
                <a:gd name="T60" fmla="*/ 53625170 w 432"/>
                <a:gd name="T61" fmla="*/ 117078 h 355"/>
                <a:gd name="T62" fmla="*/ 53625170 w 432"/>
                <a:gd name="T63" fmla="*/ 117078 h 355"/>
                <a:gd name="T64" fmla="*/ 53625170 w 432"/>
                <a:gd name="T65" fmla="*/ 117078 h 355"/>
                <a:gd name="T66" fmla="*/ 53625170 w 432"/>
                <a:gd name="T67" fmla="*/ 117078 h 355"/>
                <a:gd name="T68" fmla="*/ 53625170 w 432"/>
                <a:gd name="T69" fmla="*/ 117078 h 355"/>
                <a:gd name="T70" fmla="*/ 53625170 w 432"/>
                <a:gd name="T71" fmla="*/ 117078 h 355"/>
                <a:gd name="T72" fmla="*/ 53625170 w 432"/>
                <a:gd name="T73" fmla="*/ 0 h 355"/>
                <a:gd name="T74" fmla="*/ 53625170 w 432"/>
                <a:gd name="T75" fmla="*/ 117078 h 355"/>
                <a:gd name="T76" fmla="*/ 53625170 w 432"/>
                <a:gd name="T77" fmla="*/ 117078 h 355"/>
                <a:gd name="T78" fmla="*/ 53625170 w 432"/>
                <a:gd name="T79" fmla="*/ 117078 h 355"/>
                <a:gd name="T80" fmla="*/ 53625170 w 432"/>
                <a:gd name="T81" fmla="*/ 117078 h 355"/>
                <a:gd name="T82" fmla="*/ 53625170 w 432"/>
                <a:gd name="T83" fmla="*/ 117078 h 355"/>
                <a:gd name="T84" fmla="*/ 53625170 w 432"/>
                <a:gd name="T85" fmla="*/ 117078 h 355"/>
                <a:gd name="T86" fmla="*/ 53625170 w 432"/>
                <a:gd name="T87" fmla="*/ 117078 h 355"/>
                <a:gd name="T88" fmla="*/ 53625170 w 432"/>
                <a:gd name="T89" fmla="*/ 117078 h 355"/>
                <a:gd name="T90" fmla="*/ 53625170 w 432"/>
                <a:gd name="T91" fmla="*/ 117078 h 355"/>
                <a:gd name="T92" fmla="*/ 53625170 w 432"/>
                <a:gd name="T93" fmla="*/ 117078 h 35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32"/>
                <a:gd name="T142" fmla="*/ 0 h 355"/>
                <a:gd name="T143" fmla="*/ 432 w 432"/>
                <a:gd name="T144" fmla="*/ 355 h 35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32" h="355">
                  <a:moveTo>
                    <a:pt x="0" y="135"/>
                  </a:moveTo>
                  <a:lnTo>
                    <a:pt x="28" y="142"/>
                  </a:lnTo>
                  <a:lnTo>
                    <a:pt x="17" y="145"/>
                  </a:lnTo>
                  <a:lnTo>
                    <a:pt x="29" y="158"/>
                  </a:lnTo>
                  <a:lnTo>
                    <a:pt x="71" y="157"/>
                  </a:lnTo>
                  <a:lnTo>
                    <a:pt x="78" y="165"/>
                  </a:lnTo>
                  <a:lnTo>
                    <a:pt x="105" y="155"/>
                  </a:lnTo>
                  <a:lnTo>
                    <a:pt x="96" y="159"/>
                  </a:lnTo>
                  <a:lnTo>
                    <a:pt x="101" y="180"/>
                  </a:lnTo>
                  <a:lnTo>
                    <a:pt x="42" y="201"/>
                  </a:lnTo>
                  <a:lnTo>
                    <a:pt x="26" y="224"/>
                  </a:lnTo>
                  <a:lnTo>
                    <a:pt x="41" y="221"/>
                  </a:lnTo>
                  <a:lnTo>
                    <a:pt x="30" y="227"/>
                  </a:lnTo>
                  <a:lnTo>
                    <a:pt x="41" y="234"/>
                  </a:lnTo>
                  <a:lnTo>
                    <a:pt x="63" y="237"/>
                  </a:lnTo>
                  <a:lnTo>
                    <a:pt x="51" y="249"/>
                  </a:lnTo>
                  <a:lnTo>
                    <a:pt x="60" y="261"/>
                  </a:lnTo>
                  <a:lnTo>
                    <a:pt x="71" y="262"/>
                  </a:lnTo>
                  <a:lnTo>
                    <a:pt x="95" y="237"/>
                  </a:lnTo>
                  <a:lnTo>
                    <a:pt x="81" y="249"/>
                  </a:lnTo>
                  <a:lnTo>
                    <a:pt x="92" y="273"/>
                  </a:lnTo>
                  <a:lnTo>
                    <a:pt x="86" y="282"/>
                  </a:lnTo>
                  <a:lnTo>
                    <a:pt x="113" y="269"/>
                  </a:lnTo>
                  <a:lnTo>
                    <a:pt x="131" y="285"/>
                  </a:lnTo>
                  <a:lnTo>
                    <a:pt x="137" y="275"/>
                  </a:lnTo>
                  <a:lnTo>
                    <a:pt x="143" y="282"/>
                  </a:lnTo>
                  <a:lnTo>
                    <a:pt x="163" y="273"/>
                  </a:lnTo>
                  <a:lnTo>
                    <a:pt x="135" y="318"/>
                  </a:lnTo>
                  <a:lnTo>
                    <a:pt x="114" y="326"/>
                  </a:lnTo>
                  <a:lnTo>
                    <a:pt x="113" y="336"/>
                  </a:lnTo>
                  <a:lnTo>
                    <a:pt x="86" y="337"/>
                  </a:lnTo>
                  <a:lnTo>
                    <a:pt x="67" y="354"/>
                  </a:lnTo>
                  <a:lnTo>
                    <a:pt x="92" y="341"/>
                  </a:lnTo>
                  <a:lnTo>
                    <a:pt x="120" y="341"/>
                  </a:lnTo>
                  <a:lnTo>
                    <a:pt x="136" y="331"/>
                  </a:lnTo>
                  <a:lnTo>
                    <a:pt x="128" y="322"/>
                  </a:lnTo>
                  <a:lnTo>
                    <a:pt x="146" y="324"/>
                  </a:lnTo>
                  <a:lnTo>
                    <a:pt x="200" y="290"/>
                  </a:lnTo>
                  <a:lnTo>
                    <a:pt x="211" y="278"/>
                  </a:lnTo>
                  <a:lnTo>
                    <a:pt x="201" y="268"/>
                  </a:lnTo>
                  <a:lnTo>
                    <a:pt x="248" y="228"/>
                  </a:lnTo>
                  <a:lnTo>
                    <a:pt x="255" y="207"/>
                  </a:lnTo>
                  <a:lnTo>
                    <a:pt x="251" y="228"/>
                  </a:lnTo>
                  <a:lnTo>
                    <a:pt x="269" y="223"/>
                  </a:lnTo>
                  <a:lnTo>
                    <a:pt x="259" y="232"/>
                  </a:lnTo>
                  <a:lnTo>
                    <a:pt x="274" y="236"/>
                  </a:lnTo>
                  <a:lnTo>
                    <a:pt x="239" y="239"/>
                  </a:lnTo>
                  <a:lnTo>
                    <a:pt x="233" y="259"/>
                  </a:lnTo>
                  <a:lnTo>
                    <a:pt x="245" y="258"/>
                  </a:lnTo>
                  <a:lnTo>
                    <a:pt x="235" y="271"/>
                  </a:lnTo>
                  <a:lnTo>
                    <a:pt x="280" y="253"/>
                  </a:lnTo>
                  <a:lnTo>
                    <a:pt x="286" y="243"/>
                  </a:lnTo>
                  <a:lnTo>
                    <a:pt x="279" y="238"/>
                  </a:lnTo>
                  <a:lnTo>
                    <a:pt x="290" y="228"/>
                  </a:lnTo>
                  <a:lnTo>
                    <a:pt x="288" y="236"/>
                  </a:lnTo>
                  <a:lnTo>
                    <a:pt x="312" y="232"/>
                  </a:lnTo>
                  <a:lnTo>
                    <a:pt x="306" y="240"/>
                  </a:lnTo>
                  <a:lnTo>
                    <a:pt x="344" y="254"/>
                  </a:lnTo>
                  <a:lnTo>
                    <a:pt x="400" y="261"/>
                  </a:lnTo>
                  <a:lnTo>
                    <a:pt x="409" y="252"/>
                  </a:lnTo>
                  <a:lnTo>
                    <a:pt x="417" y="257"/>
                  </a:lnTo>
                  <a:lnTo>
                    <a:pt x="407" y="265"/>
                  </a:lnTo>
                  <a:lnTo>
                    <a:pt x="423" y="273"/>
                  </a:lnTo>
                  <a:lnTo>
                    <a:pt x="431" y="266"/>
                  </a:lnTo>
                  <a:lnTo>
                    <a:pt x="416" y="249"/>
                  </a:lnTo>
                  <a:lnTo>
                    <a:pt x="390" y="249"/>
                  </a:lnTo>
                  <a:lnTo>
                    <a:pt x="390" y="41"/>
                  </a:lnTo>
                  <a:lnTo>
                    <a:pt x="236" y="24"/>
                  </a:lnTo>
                  <a:lnTo>
                    <a:pt x="229" y="14"/>
                  </a:lnTo>
                  <a:lnTo>
                    <a:pt x="187" y="7"/>
                  </a:lnTo>
                  <a:lnTo>
                    <a:pt x="182" y="15"/>
                  </a:lnTo>
                  <a:lnTo>
                    <a:pt x="169" y="13"/>
                  </a:lnTo>
                  <a:lnTo>
                    <a:pt x="181" y="5"/>
                  </a:lnTo>
                  <a:lnTo>
                    <a:pt x="163" y="0"/>
                  </a:lnTo>
                  <a:lnTo>
                    <a:pt x="146" y="14"/>
                  </a:lnTo>
                  <a:lnTo>
                    <a:pt x="118" y="15"/>
                  </a:lnTo>
                  <a:lnTo>
                    <a:pt x="117" y="28"/>
                  </a:lnTo>
                  <a:lnTo>
                    <a:pt x="114" y="20"/>
                  </a:lnTo>
                  <a:lnTo>
                    <a:pt x="88" y="27"/>
                  </a:lnTo>
                  <a:lnTo>
                    <a:pt x="92" y="37"/>
                  </a:lnTo>
                  <a:lnTo>
                    <a:pt x="81" y="33"/>
                  </a:lnTo>
                  <a:lnTo>
                    <a:pt x="65" y="53"/>
                  </a:lnTo>
                  <a:lnTo>
                    <a:pt x="26" y="61"/>
                  </a:lnTo>
                  <a:lnTo>
                    <a:pt x="29" y="70"/>
                  </a:lnTo>
                  <a:lnTo>
                    <a:pt x="18" y="73"/>
                  </a:lnTo>
                  <a:lnTo>
                    <a:pt x="63" y="102"/>
                  </a:lnTo>
                  <a:lnTo>
                    <a:pt x="124" y="116"/>
                  </a:lnTo>
                  <a:lnTo>
                    <a:pt x="86" y="112"/>
                  </a:lnTo>
                  <a:lnTo>
                    <a:pt x="88" y="120"/>
                  </a:lnTo>
                  <a:lnTo>
                    <a:pt x="103" y="120"/>
                  </a:lnTo>
                  <a:lnTo>
                    <a:pt x="90" y="127"/>
                  </a:lnTo>
                  <a:lnTo>
                    <a:pt x="63" y="125"/>
                  </a:lnTo>
                  <a:lnTo>
                    <a:pt x="63" y="113"/>
                  </a:lnTo>
                  <a:lnTo>
                    <a:pt x="50" y="114"/>
                  </a:lnTo>
                  <a:lnTo>
                    <a:pt x="0" y="135"/>
                  </a:lnTo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454" name="Freeform 218"/>
            <p:cNvSpPr>
              <a:spLocks noChangeAspect="1"/>
            </p:cNvSpPr>
            <p:nvPr/>
          </p:nvSpPr>
          <p:spPr bwMode="auto">
            <a:xfrm>
              <a:off x="1014" y="2918"/>
              <a:ext cx="16" cy="13"/>
            </a:xfrm>
            <a:custGeom>
              <a:avLst/>
              <a:gdLst>
                <a:gd name="T0" fmla="*/ 0 w 17"/>
                <a:gd name="T1" fmla="*/ 1 h 19"/>
                <a:gd name="T2" fmla="*/ 763537 w 17"/>
                <a:gd name="T3" fmla="*/ 0 h 19"/>
                <a:gd name="T4" fmla="*/ 763537 w 17"/>
                <a:gd name="T5" fmla="*/ 1 h 19"/>
                <a:gd name="T6" fmla="*/ 763537 w 17"/>
                <a:gd name="T7" fmla="*/ 1 h 19"/>
                <a:gd name="T8" fmla="*/ 0 w 17"/>
                <a:gd name="T9" fmla="*/ 1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9"/>
                <a:gd name="T17" fmla="*/ 17 w 17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9">
                  <a:moveTo>
                    <a:pt x="0" y="7"/>
                  </a:moveTo>
                  <a:lnTo>
                    <a:pt x="2" y="0"/>
                  </a:lnTo>
                  <a:lnTo>
                    <a:pt x="16" y="11"/>
                  </a:lnTo>
                  <a:lnTo>
                    <a:pt x="5" y="18"/>
                  </a:lnTo>
                  <a:lnTo>
                    <a:pt x="0" y="7"/>
                  </a:lnTo>
                </a:path>
              </a:pathLst>
            </a:custGeom>
            <a:solidFill>
              <a:srgbClr val="FF0000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455" name="Freeform 219"/>
            <p:cNvSpPr>
              <a:spLocks noChangeAspect="1"/>
            </p:cNvSpPr>
            <p:nvPr/>
          </p:nvSpPr>
          <p:spPr bwMode="auto">
            <a:xfrm>
              <a:off x="947" y="2237"/>
              <a:ext cx="38" cy="17"/>
            </a:xfrm>
            <a:custGeom>
              <a:avLst/>
              <a:gdLst>
                <a:gd name="T0" fmla="*/ 0 w 39"/>
                <a:gd name="T1" fmla="*/ 2 h 22"/>
                <a:gd name="T2" fmla="*/ 71467701 w 39"/>
                <a:gd name="T3" fmla="*/ 2 h 22"/>
                <a:gd name="T4" fmla="*/ 71467701 w 39"/>
                <a:gd name="T5" fmla="*/ 2 h 22"/>
                <a:gd name="T6" fmla="*/ 71467701 w 39"/>
                <a:gd name="T7" fmla="*/ 0 h 22"/>
                <a:gd name="T8" fmla="*/ 71467701 w 39"/>
                <a:gd name="T9" fmla="*/ 2 h 22"/>
                <a:gd name="T10" fmla="*/ 0 w 39"/>
                <a:gd name="T11" fmla="*/ 2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"/>
                <a:gd name="T19" fmla="*/ 0 h 22"/>
                <a:gd name="T20" fmla="*/ 39 w 39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" h="22">
                  <a:moveTo>
                    <a:pt x="0" y="8"/>
                  </a:moveTo>
                  <a:lnTo>
                    <a:pt x="11" y="21"/>
                  </a:lnTo>
                  <a:lnTo>
                    <a:pt x="38" y="3"/>
                  </a:lnTo>
                  <a:lnTo>
                    <a:pt x="13" y="0"/>
                  </a:lnTo>
                  <a:lnTo>
                    <a:pt x="16" y="8"/>
                  </a:lnTo>
                  <a:lnTo>
                    <a:pt x="0" y="8"/>
                  </a:lnTo>
                </a:path>
              </a:pathLst>
            </a:custGeom>
            <a:gradFill rotWithShape="0">
              <a:gsLst>
                <a:gs pos="0">
                  <a:srgbClr val="765E2F"/>
                </a:gs>
                <a:gs pos="100000">
                  <a:srgbClr val="FFCC66"/>
                </a:gs>
              </a:gsLst>
              <a:lin ang="2700000" scaled="1"/>
            </a:gra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456" name="Freeform 220"/>
            <p:cNvSpPr>
              <a:spLocks noChangeAspect="1"/>
            </p:cNvSpPr>
            <p:nvPr/>
          </p:nvSpPr>
          <p:spPr bwMode="auto">
            <a:xfrm>
              <a:off x="1168" y="2208"/>
              <a:ext cx="107" cy="75"/>
            </a:xfrm>
            <a:custGeom>
              <a:avLst/>
              <a:gdLst>
                <a:gd name="T0" fmla="*/ 0 w 116"/>
                <a:gd name="T1" fmla="*/ 2 h 98"/>
                <a:gd name="T2" fmla="*/ 54600 w 116"/>
                <a:gd name="T3" fmla="*/ 2 h 98"/>
                <a:gd name="T4" fmla="*/ 54600 w 116"/>
                <a:gd name="T5" fmla="*/ 2 h 98"/>
                <a:gd name="T6" fmla="*/ 54600 w 116"/>
                <a:gd name="T7" fmla="*/ 2 h 98"/>
                <a:gd name="T8" fmla="*/ 54600 w 116"/>
                <a:gd name="T9" fmla="*/ 2 h 98"/>
                <a:gd name="T10" fmla="*/ 54600 w 116"/>
                <a:gd name="T11" fmla="*/ 2 h 98"/>
                <a:gd name="T12" fmla="*/ 54600 w 116"/>
                <a:gd name="T13" fmla="*/ 2 h 98"/>
                <a:gd name="T14" fmla="*/ 54600 w 116"/>
                <a:gd name="T15" fmla="*/ 2 h 98"/>
                <a:gd name="T16" fmla="*/ 54600 w 116"/>
                <a:gd name="T17" fmla="*/ 2 h 98"/>
                <a:gd name="T18" fmla="*/ 54600 w 116"/>
                <a:gd name="T19" fmla="*/ 2 h 98"/>
                <a:gd name="T20" fmla="*/ 54600 w 116"/>
                <a:gd name="T21" fmla="*/ 2 h 98"/>
                <a:gd name="T22" fmla="*/ 54600 w 116"/>
                <a:gd name="T23" fmla="*/ 2 h 98"/>
                <a:gd name="T24" fmla="*/ 54600 w 116"/>
                <a:gd name="T25" fmla="*/ 2 h 98"/>
                <a:gd name="T26" fmla="*/ 54600 w 116"/>
                <a:gd name="T27" fmla="*/ 2 h 98"/>
                <a:gd name="T28" fmla="*/ 54600 w 116"/>
                <a:gd name="T29" fmla="*/ 2 h 98"/>
                <a:gd name="T30" fmla="*/ 54600 w 116"/>
                <a:gd name="T31" fmla="*/ 2 h 98"/>
                <a:gd name="T32" fmla="*/ 54600 w 116"/>
                <a:gd name="T33" fmla="*/ 2 h 98"/>
                <a:gd name="T34" fmla="*/ 54600 w 116"/>
                <a:gd name="T35" fmla="*/ 2 h 98"/>
                <a:gd name="T36" fmla="*/ 54600 w 116"/>
                <a:gd name="T37" fmla="*/ 0 h 98"/>
                <a:gd name="T38" fmla="*/ 54600 w 116"/>
                <a:gd name="T39" fmla="*/ 2 h 98"/>
                <a:gd name="T40" fmla="*/ 0 w 116"/>
                <a:gd name="T41" fmla="*/ 2 h 9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6"/>
                <a:gd name="T64" fmla="*/ 0 h 98"/>
                <a:gd name="T65" fmla="*/ 116 w 116"/>
                <a:gd name="T66" fmla="*/ 98 h 9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6" h="98">
                  <a:moveTo>
                    <a:pt x="0" y="9"/>
                  </a:moveTo>
                  <a:lnTo>
                    <a:pt x="5" y="23"/>
                  </a:lnTo>
                  <a:lnTo>
                    <a:pt x="21" y="29"/>
                  </a:lnTo>
                  <a:lnTo>
                    <a:pt x="28" y="25"/>
                  </a:lnTo>
                  <a:lnTo>
                    <a:pt x="15" y="18"/>
                  </a:lnTo>
                  <a:lnTo>
                    <a:pt x="28" y="18"/>
                  </a:lnTo>
                  <a:lnTo>
                    <a:pt x="40" y="30"/>
                  </a:lnTo>
                  <a:lnTo>
                    <a:pt x="37" y="7"/>
                  </a:lnTo>
                  <a:lnTo>
                    <a:pt x="46" y="27"/>
                  </a:lnTo>
                  <a:lnTo>
                    <a:pt x="70" y="38"/>
                  </a:lnTo>
                  <a:lnTo>
                    <a:pt x="66" y="51"/>
                  </a:lnTo>
                  <a:lnTo>
                    <a:pt x="94" y="69"/>
                  </a:lnTo>
                  <a:lnTo>
                    <a:pt x="86" y="82"/>
                  </a:lnTo>
                  <a:lnTo>
                    <a:pt x="101" y="71"/>
                  </a:lnTo>
                  <a:lnTo>
                    <a:pt x="104" y="97"/>
                  </a:lnTo>
                  <a:lnTo>
                    <a:pt x="114" y="93"/>
                  </a:lnTo>
                  <a:lnTo>
                    <a:pt x="115" y="73"/>
                  </a:lnTo>
                  <a:lnTo>
                    <a:pt x="88" y="62"/>
                  </a:lnTo>
                  <a:lnTo>
                    <a:pt x="37" y="0"/>
                  </a:lnTo>
                  <a:lnTo>
                    <a:pt x="8" y="18"/>
                  </a:lnTo>
                  <a:lnTo>
                    <a:pt x="0" y="9"/>
                  </a:lnTo>
                </a:path>
              </a:pathLst>
            </a:custGeom>
            <a:gradFill rotWithShape="0">
              <a:gsLst>
                <a:gs pos="0">
                  <a:srgbClr val="765E2F"/>
                </a:gs>
                <a:gs pos="100000">
                  <a:srgbClr val="FFCC66"/>
                </a:gs>
              </a:gsLst>
              <a:lin ang="2700000" scaled="1"/>
            </a:gra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457" name="Freeform 221"/>
            <p:cNvSpPr>
              <a:spLocks noChangeAspect="1"/>
            </p:cNvSpPr>
            <p:nvPr/>
          </p:nvSpPr>
          <p:spPr bwMode="auto">
            <a:xfrm>
              <a:off x="1192" y="2232"/>
              <a:ext cx="19" cy="11"/>
            </a:xfrm>
            <a:custGeom>
              <a:avLst/>
              <a:gdLst>
                <a:gd name="T0" fmla="*/ 0 w 21"/>
                <a:gd name="T1" fmla="*/ 0 h 17"/>
                <a:gd name="T2" fmla="*/ 4345 w 21"/>
                <a:gd name="T3" fmla="*/ 1 h 17"/>
                <a:gd name="T4" fmla="*/ 4345 w 21"/>
                <a:gd name="T5" fmla="*/ 1 h 17"/>
                <a:gd name="T6" fmla="*/ 4345 w 21"/>
                <a:gd name="T7" fmla="*/ 1 h 17"/>
                <a:gd name="T8" fmla="*/ 4345 w 21"/>
                <a:gd name="T9" fmla="*/ 1 h 17"/>
                <a:gd name="T10" fmla="*/ 4345 w 21"/>
                <a:gd name="T11" fmla="*/ 1 h 17"/>
                <a:gd name="T12" fmla="*/ 0 w 21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17"/>
                <a:gd name="T23" fmla="*/ 21 w 21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17">
                  <a:moveTo>
                    <a:pt x="0" y="0"/>
                  </a:moveTo>
                  <a:lnTo>
                    <a:pt x="6" y="16"/>
                  </a:lnTo>
                  <a:lnTo>
                    <a:pt x="7" y="8"/>
                  </a:lnTo>
                  <a:lnTo>
                    <a:pt x="20" y="15"/>
                  </a:lnTo>
                  <a:lnTo>
                    <a:pt x="9" y="7"/>
                  </a:lnTo>
                  <a:lnTo>
                    <a:pt x="19" y="3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765E2F"/>
                </a:gs>
                <a:gs pos="100000">
                  <a:srgbClr val="FFCC66"/>
                </a:gs>
              </a:gsLst>
              <a:lin ang="2700000" scaled="1"/>
            </a:gra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458" name="Freeform 222"/>
            <p:cNvSpPr>
              <a:spLocks noChangeAspect="1"/>
            </p:cNvSpPr>
            <p:nvPr/>
          </p:nvSpPr>
          <p:spPr bwMode="auto">
            <a:xfrm>
              <a:off x="1203" y="2241"/>
              <a:ext cx="8" cy="19"/>
            </a:xfrm>
            <a:custGeom>
              <a:avLst/>
              <a:gdLst>
                <a:gd name="T0" fmla="*/ 0 w 12"/>
                <a:gd name="T1" fmla="*/ 0 h 26"/>
                <a:gd name="T2" fmla="*/ 1 w 12"/>
                <a:gd name="T3" fmla="*/ 1 h 26"/>
                <a:gd name="T4" fmla="*/ 1 w 12"/>
                <a:gd name="T5" fmla="*/ 1 h 26"/>
                <a:gd name="T6" fmla="*/ 0 w 12"/>
                <a:gd name="T7" fmla="*/ 0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26"/>
                <a:gd name="T14" fmla="*/ 12 w 12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26">
                  <a:moveTo>
                    <a:pt x="0" y="0"/>
                  </a:moveTo>
                  <a:lnTo>
                    <a:pt x="10" y="5"/>
                  </a:lnTo>
                  <a:lnTo>
                    <a:pt x="11" y="25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765E2F"/>
                </a:gs>
                <a:gs pos="100000">
                  <a:srgbClr val="FFCC66"/>
                </a:gs>
              </a:gsLst>
              <a:lin ang="2700000" scaled="1"/>
            </a:gra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459" name="Freeform 223"/>
            <p:cNvSpPr>
              <a:spLocks noChangeAspect="1"/>
            </p:cNvSpPr>
            <p:nvPr/>
          </p:nvSpPr>
          <p:spPr bwMode="auto">
            <a:xfrm>
              <a:off x="1211" y="2232"/>
              <a:ext cx="18" cy="11"/>
            </a:xfrm>
            <a:custGeom>
              <a:avLst/>
              <a:gdLst>
                <a:gd name="T0" fmla="*/ 0 w 15"/>
                <a:gd name="T1" fmla="*/ 0 h 15"/>
                <a:gd name="T2" fmla="*/ 2147483647 w 15"/>
                <a:gd name="T3" fmla="*/ 1 h 15"/>
                <a:gd name="T4" fmla="*/ 2147483647 w 15"/>
                <a:gd name="T5" fmla="*/ 1 h 15"/>
                <a:gd name="T6" fmla="*/ 2147483647 w 15"/>
                <a:gd name="T7" fmla="*/ 1 h 15"/>
                <a:gd name="T8" fmla="*/ 2147483647 w 15"/>
                <a:gd name="T9" fmla="*/ 1 h 15"/>
                <a:gd name="T10" fmla="*/ 2147483647 w 15"/>
                <a:gd name="T11" fmla="*/ 0 h 15"/>
                <a:gd name="T12" fmla="*/ 0 w 15"/>
                <a:gd name="T13" fmla="*/ 0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"/>
                <a:gd name="T22" fmla="*/ 0 h 15"/>
                <a:gd name="T23" fmla="*/ 15 w 15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" h="15">
                  <a:moveTo>
                    <a:pt x="0" y="0"/>
                  </a:moveTo>
                  <a:lnTo>
                    <a:pt x="4" y="14"/>
                  </a:lnTo>
                  <a:lnTo>
                    <a:pt x="12" y="14"/>
                  </a:lnTo>
                  <a:lnTo>
                    <a:pt x="8" y="1"/>
                  </a:lnTo>
                  <a:lnTo>
                    <a:pt x="14" y="1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765E2F"/>
                </a:gs>
                <a:gs pos="100000">
                  <a:srgbClr val="FFCC66"/>
                </a:gs>
              </a:gsLst>
              <a:lin ang="2700000" scaled="1"/>
            </a:gra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460" name="Freeform 224"/>
            <p:cNvSpPr>
              <a:spLocks noChangeAspect="1"/>
            </p:cNvSpPr>
            <p:nvPr/>
          </p:nvSpPr>
          <p:spPr bwMode="auto">
            <a:xfrm>
              <a:off x="1223" y="2248"/>
              <a:ext cx="14" cy="10"/>
            </a:xfrm>
            <a:custGeom>
              <a:avLst/>
              <a:gdLst>
                <a:gd name="T0" fmla="*/ 0 w 14"/>
                <a:gd name="T1" fmla="*/ 0 h 12"/>
                <a:gd name="T2" fmla="*/ 2147436471 w 14"/>
                <a:gd name="T3" fmla="*/ 3 h 12"/>
                <a:gd name="T4" fmla="*/ 2147436471 w 14"/>
                <a:gd name="T5" fmla="*/ 3 h 12"/>
                <a:gd name="T6" fmla="*/ 0 w 14"/>
                <a:gd name="T7" fmla="*/ 0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12"/>
                <a:gd name="T14" fmla="*/ 14 w 14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12">
                  <a:moveTo>
                    <a:pt x="0" y="0"/>
                  </a:moveTo>
                  <a:lnTo>
                    <a:pt x="12" y="11"/>
                  </a:lnTo>
                  <a:lnTo>
                    <a:pt x="13" y="1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765E2F"/>
                </a:gs>
                <a:gs pos="100000">
                  <a:srgbClr val="FFCC66"/>
                </a:gs>
              </a:gsLst>
              <a:lin ang="2700000" scaled="1"/>
            </a:gra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461" name="Freeform 225"/>
            <p:cNvSpPr>
              <a:spLocks noChangeAspect="1"/>
            </p:cNvSpPr>
            <p:nvPr/>
          </p:nvSpPr>
          <p:spPr bwMode="auto">
            <a:xfrm>
              <a:off x="1229" y="2258"/>
              <a:ext cx="17" cy="21"/>
            </a:xfrm>
            <a:custGeom>
              <a:avLst/>
              <a:gdLst>
                <a:gd name="T0" fmla="*/ 0 w 20"/>
                <a:gd name="T1" fmla="*/ 0 h 26"/>
                <a:gd name="T2" fmla="*/ 3 w 20"/>
                <a:gd name="T3" fmla="*/ 2 h 26"/>
                <a:gd name="T4" fmla="*/ 3 w 20"/>
                <a:gd name="T5" fmla="*/ 2 h 26"/>
                <a:gd name="T6" fmla="*/ 0 w 20"/>
                <a:gd name="T7" fmla="*/ 0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26"/>
                <a:gd name="T14" fmla="*/ 20 w 20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26">
                  <a:moveTo>
                    <a:pt x="0" y="0"/>
                  </a:moveTo>
                  <a:lnTo>
                    <a:pt x="16" y="9"/>
                  </a:lnTo>
                  <a:lnTo>
                    <a:pt x="19" y="25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765E2F"/>
                </a:gs>
                <a:gs pos="100000">
                  <a:srgbClr val="FFCC66"/>
                </a:gs>
              </a:gsLst>
              <a:lin ang="2700000" scaled="1"/>
            </a:gra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462" name="Freeform 226"/>
            <p:cNvSpPr>
              <a:spLocks noChangeAspect="1"/>
            </p:cNvSpPr>
            <p:nvPr/>
          </p:nvSpPr>
          <p:spPr bwMode="auto">
            <a:xfrm>
              <a:off x="1256" y="2264"/>
              <a:ext cx="9" cy="14"/>
            </a:xfrm>
            <a:custGeom>
              <a:avLst/>
              <a:gdLst>
                <a:gd name="T0" fmla="*/ 0 w 11"/>
                <a:gd name="T1" fmla="*/ 54 h 16"/>
                <a:gd name="T2" fmla="*/ 2 w 11"/>
                <a:gd name="T3" fmla="*/ 0 h 16"/>
                <a:gd name="T4" fmla="*/ 2 w 11"/>
                <a:gd name="T5" fmla="*/ 54 h 16"/>
                <a:gd name="T6" fmla="*/ 0 w 11"/>
                <a:gd name="T7" fmla="*/ 54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16"/>
                <a:gd name="T14" fmla="*/ 11 w 11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16">
                  <a:moveTo>
                    <a:pt x="0" y="9"/>
                  </a:moveTo>
                  <a:lnTo>
                    <a:pt x="4" y="0"/>
                  </a:lnTo>
                  <a:lnTo>
                    <a:pt x="10" y="15"/>
                  </a:lnTo>
                  <a:lnTo>
                    <a:pt x="0" y="9"/>
                  </a:lnTo>
                </a:path>
              </a:pathLst>
            </a:custGeom>
            <a:gradFill rotWithShape="0">
              <a:gsLst>
                <a:gs pos="0">
                  <a:srgbClr val="765E2F"/>
                </a:gs>
                <a:gs pos="100000">
                  <a:srgbClr val="FFCC66"/>
                </a:gs>
              </a:gsLst>
              <a:lin ang="2700000" scaled="1"/>
            </a:gra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331" name="Freeform 227"/>
            <p:cNvSpPr>
              <a:spLocks noChangeAspect="1"/>
            </p:cNvSpPr>
            <p:nvPr/>
          </p:nvSpPr>
          <p:spPr bwMode="auto">
            <a:xfrm>
              <a:off x="1347" y="2358"/>
              <a:ext cx="761" cy="299"/>
            </a:xfrm>
            <a:custGeom>
              <a:avLst/>
              <a:gdLst>
                <a:gd name="T0" fmla="*/ 73378950 w 832"/>
                <a:gd name="T1" fmla="*/ 137515 h 383"/>
                <a:gd name="T2" fmla="*/ 73378950 w 832"/>
                <a:gd name="T3" fmla="*/ 137515 h 383"/>
                <a:gd name="T4" fmla="*/ 73378950 w 832"/>
                <a:gd name="T5" fmla="*/ 137515 h 383"/>
                <a:gd name="T6" fmla="*/ 73378950 w 832"/>
                <a:gd name="T7" fmla="*/ 137515 h 383"/>
                <a:gd name="T8" fmla="*/ 73378950 w 832"/>
                <a:gd name="T9" fmla="*/ 137515 h 383"/>
                <a:gd name="T10" fmla="*/ 73378950 w 832"/>
                <a:gd name="T11" fmla="*/ 137515 h 383"/>
                <a:gd name="T12" fmla="*/ 73378950 w 832"/>
                <a:gd name="T13" fmla="*/ 137515 h 383"/>
                <a:gd name="T14" fmla="*/ 73378950 w 832"/>
                <a:gd name="T15" fmla="*/ 137515 h 383"/>
                <a:gd name="T16" fmla="*/ 73378950 w 832"/>
                <a:gd name="T17" fmla="*/ 137515 h 383"/>
                <a:gd name="T18" fmla="*/ 73378950 w 832"/>
                <a:gd name="T19" fmla="*/ 137515 h 383"/>
                <a:gd name="T20" fmla="*/ 73378950 w 832"/>
                <a:gd name="T21" fmla="*/ 137515 h 383"/>
                <a:gd name="T22" fmla="*/ 73378950 w 832"/>
                <a:gd name="T23" fmla="*/ 137515 h 383"/>
                <a:gd name="T24" fmla="*/ 73378950 w 832"/>
                <a:gd name="T25" fmla="*/ 137515 h 383"/>
                <a:gd name="T26" fmla="*/ 73378950 w 832"/>
                <a:gd name="T27" fmla="*/ 137515 h 383"/>
                <a:gd name="T28" fmla="*/ 73378950 w 832"/>
                <a:gd name="T29" fmla="*/ 137515 h 383"/>
                <a:gd name="T30" fmla="*/ 73378950 w 832"/>
                <a:gd name="T31" fmla="*/ 137515 h 383"/>
                <a:gd name="T32" fmla="*/ 73378950 w 832"/>
                <a:gd name="T33" fmla="*/ 137515 h 383"/>
                <a:gd name="T34" fmla="*/ 73378950 w 832"/>
                <a:gd name="T35" fmla="*/ 137515 h 383"/>
                <a:gd name="T36" fmla="*/ 73378950 w 832"/>
                <a:gd name="T37" fmla="*/ 137515 h 383"/>
                <a:gd name="T38" fmla="*/ 73378950 w 832"/>
                <a:gd name="T39" fmla="*/ 137515 h 383"/>
                <a:gd name="T40" fmla="*/ 73378950 w 832"/>
                <a:gd name="T41" fmla="*/ 137515 h 383"/>
                <a:gd name="T42" fmla="*/ 73378950 w 832"/>
                <a:gd name="T43" fmla="*/ 137515 h 383"/>
                <a:gd name="T44" fmla="*/ 73378950 w 832"/>
                <a:gd name="T45" fmla="*/ 137515 h 383"/>
                <a:gd name="T46" fmla="*/ 73378950 w 832"/>
                <a:gd name="T47" fmla="*/ 137515 h 383"/>
                <a:gd name="T48" fmla="*/ 73378950 w 832"/>
                <a:gd name="T49" fmla="*/ 137515 h 383"/>
                <a:gd name="T50" fmla="*/ 73378950 w 832"/>
                <a:gd name="T51" fmla="*/ 137515 h 383"/>
                <a:gd name="T52" fmla="*/ 73378950 w 832"/>
                <a:gd name="T53" fmla="*/ 137515 h 383"/>
                <a:gd name="T54" fmla="*/ 73378950 w 832"/>
                <a:gd name="T55" fmla="*/ 137515 h 383"/>
                <a:gd name="T56" fmla="*/ 73378950 w 832"/>
                <a:gd name="T57" fmla="*/ 137515 h 383"/>
                <a:gd name="T58" fmla="*/ 73378950 w 832"/>
                <a:gd name="T59" fmla="*/ 137515 h 383"/>
                <a:gd name="T60" fmla="*/ 73378950 w 832"/>
                <a:gd name="T61" fmla="*/ 137515 h 383"/>
                <a:gd name="T62" fmla="*/ 73378950 w 832"/>
                <a:gd name="T63" fmla="*/ 137515 h 383"/>
                <a:gd name="T64" fmla="*/ 73378950 w 832"/>
                <a:gd name="T65" fmla="*/ 137515 h 383"/>
                <a:gd name="T66" fmla="*/ 73378950 w 832"/>
                <a:gd name="T67" fmla="*/ 137515 h 383"/>
                <a:gd name="T68" fmla="*/ 73378950 w 832"/>
                <a:gd name="T69" fmla="*/ 137515 h 383"/>
                <a:gd name="T70" fmla="*/ 73378950 w 832"/>
                <a:gd name="T71" fmla="*/ 137515 h 383"/>
                <a:gd name="T72" fmla="*/ 73378950 w 832"/>
                <a:gd name="T73" fmla="*/ 137515 h 383"/>
                <a:gd name="T74" fmla="*/ 73378950 w 832"/>
                <a:gd name="T75" fmla="*/ 137515 h 383"/>
                <a:gd name="T76" fmla="*/ 73378950 w 832"/>
                <a:gd name="T77" fmla="*/ 137515 h 383"/>
                <a:gd name="T78" fmla="*/ 73378950 w 832"/>
                <a:gd name="T79" fmla="*/ 137515 h 383"/>
                <a:gd name="T80" fmla="*/ 73378950 w 832"/>
                <a:gd name="T81" fmla="*/ 137515 h 383"/>
                <a:gd name="T82" fmla="*/ 73378950 w 832"/>
                <a:gd name="T83" fmla="*/ 137515 h 383"/>
                <a:gd name="T84" fmla="*/ 73378950 w 832"/>
                <a:gd name="T85" fmla="*/ 137515 h 383"/>
                <a:gd name="T86" fmla="*/ 73378950 w 832"/>
                <a:gd name="T87" fmla="*/ 137515 h 383"/>
                <a:gd name="T88" fmla="*/ 73378950 w 832"/>
                <a:gd name="T89" fmla="*/ 0 h 383"/>
                <a:gd name="T90" fmla="*/ 73378950 w 832"/>
                <a:gd name="T91" fmla="*/ 137515 h 383"/>
                <a:gd name="T92" fmla="*/ 73378950 w 832"/>
                <a:gd name="T93" fmla="*/ 137515 h 383"/>
                <a:gd name="T94" fmla="*/ 0 w 832"/>
                <a:gd name="T95" fmla="*/ 137515 h 38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32"/>
                <a:gd name="T145" fmla="*/ 0 h 383"/>
                <a:gd name="T146" fmla="*/ 832 w 832"/>
                <a:gd name="T147" fmla="*/ 383 h 38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32" h="383">
                  <a:moveTo>
                    <a:pt x="0" y="22"/>
                  </a:moveTo>
                  <a:lnTo>
                    <a:pt x="10" y="53"/>
                  </a:lnTo>
                  <a:lnTo>
                    <a:pt x="21" y="56"/>
                  </a:lnTo>
                  <a:lnTo>
                    <a:pt x="12" y="58"/>
                  </a:lnTo>
                  <a:lnTo>
                    <a:pt x="5" y="152"/>
                  </a:lnTo>
                  <a:lnTo>
                    <a:pt x="26" y="189"/>
                  </a:lnTo>
                  <a:lnTo>
                    <a:pt x="40" y="189"/>
                  </a:lnTo>
                  <a:lnTo>
                    <a:pt x="34" y="203"/>
                  </a:lnTo>
                  <a:lnTo>
                    <a:pt x="60" y="243"/>
                  </a:lnTo>
                  <a:lnTo>
                    <a:pt x="88" y="252"/>
                  </a:lnTo>
                  <a:lnTo>
                    <a:pt x="110" y="275"/>
                  </a:lnTo>
                  <a:lnTo>
                    <a:pt x="143" y="272"/>
                  </a:lnTo>
                  <a:lnTo>
                    <a:pt x="197" y="293"/>
                  </a:lnTo>
                  <a:lnTo>
                    <a:pt x="263" y="285"/>
                  </a:lnTo>
                  <a:lnTo>
                    <a:pt x="303" y="325"/>
                  </a:lnTo>
                  <a:lnTo>
                    <a:pt x="333" y="315"/>
                  </a:lnTo>
                  <a:lnTo>
                    <a:pt x="369" y="363"/>
                  </a:lnTo>
                  <a:lnTo>
                    <a:pt x="397" y="372"/>
                  </a:lnTo>
                  <a:lnTo>
                    <a:pt x="395" y="345"/>
                  </a:lnTo>
                  <a:lnTo>
                    <a:pt x="425" y="328"/>
                  </a:lnTo>
                  <a:lnTo>
                    <a:pt x="428" y="315"/>
                  </a:lnTo>
                  <a:lnTo>
                    <a:pt x="471" y="315"/>
                  </a:lnTo>
                  <a:lnTo>
                    <a:pt x="508" y="325"/>
                  </a:lnTo>
                  <a:lnTo>
                    <a:pt x="508" y="309"/>
                  </a:lnTo>
                  <a:lnTo>
                    <a:pt x="494" y="307"/>
                  </a:lnTo>
                  <a:lnTo>
                    <a:pt x="525" y="306"/>
                  </a:lnTo>
                  <a:lnTo>
                    <a:pt x="527" y="298"/>
                  </a:lnTo>
                  <a:lnTo>
                    <a:pt x="529" y="308"/>
                  </a:lnTo>
                  <a:lnTo>
                    <a:pt x="588" y="311"/>
                  </a:lnTo>
                  <a:lnTo>
                    <a:pt x="603" y="325"/>
                  </a:lnTo>
                  <a:lnTo>
                    <a:pt x="606" y="349"/>
                  </a:lnTo>
                  <a:lnTo>
                    <a:pt x="625" y="382"/>
                  </a:lnTo>
                  <a:lnTo>
                    <a:pt x="636" y="381"/>
                  </a:lnTo>
                  <a:lnTo>
                    <a:pt x="641" y="356"/>
                  </a:lnTo>
                  <a:lnTo>
                    <a:pt x="621" y="298"/>
                  </a:lnTo>
                  <a:lnTo>
                    <a:pt x="633" y="274"/>
                  </a:lnTo>
                  <a:lnTo>
                    <a:pt x="706" y="227"/>
                  </a:lnTo>
                  <a:lnTo>
                    <a:pt x="692" y="222"/>
                  </a:lnTo>
                  <a:lnTo>
                    <a:pt x="705" y="220"/>
                  </a:lnTo>
                  <a:lnTo>
                    <a:pt x="695" y="204"/>
                  </a:lnTo>
                  <a:lnTo>
                    <a:pt x="697" y="191"/>
                  </a:lnTo>
                  <a:lnTo>
                    <a:pt x="682" y="180"/>
                  </a:lnTo>
                  <a:lnTo>
                    <a:pt x="697" y="188"/>
                  </a:lnTo>
                  <a:lnTo>
                    <a:pt x="692" y="171"/>
                  </a:lnTo>
                  <a:lnTo>
                    <a:pt x="704" y="165"/>
                  </a:lnTo>
                  <a:lnTo>
                    <a:pt x="705" y="203"/>
                  </a:lnTo>
                  <a:lnTo>
                    <a:pt x="716" y="181"/>
                  </a:lnTo>
                  <a:lnTo>
                    <a:pt x="709" y="163"/>
                  </a:lnTo>
                  <a:lnTo>
                    <a:pt x="717" y="173"/>
                  </a:lnTo>
                  <a:lnTo>
                    <a:pt x="732" y="144"/>
                  </a:lnTo>
                  <a:lnTo>
                    <a:pt x="790" y="130"/>
                  </a:lnTo>
                  <a:lnTo>
                    <a:pt x="775" y="121"/>
                  </a:lnTo>
                  <a:lnTo>
                    <a:pt x="786" y="99"/>
                  </a:lnTo>
                  <a:lnTo>
                    <a:pt x="829" y="82"/>
                  </a:lnTo>
                  <a:lnTo>
                    <a:pt x="831" y="72"/>
                  </a:lnTo>
                  <a:lnTo>
                    <a:pt x="820" y="65"/>
                  </a:lnTo>
                  <a:lnTo>
                    <a:pt x="820" y="43"/>
                  </a:lnTo>
                  <a:lnTo>
                    <a:pt x="797" y="35"/>
                  </a:lnTo>
                  <a:lnTo>
                    <a:pt x="779" y="71"/>
                  </a:lnTo>
                  <a:lnTo>
                    <a:pt x="705" y="85"/>
                  </a:lnTo>
                  <a:lnTo>
                    <a:pt x="699" y="100"/>
                  </a:lnTo>
                  <a:lnTo>
                    <a:pt x="658" y="106"/>
                  </a:lnTo>
                  <a:lnTo>
                    <a:pt x="660" y="112"/>
                  </a:lnTo>
                  <a:lnTo>
                    <a:pt x="618" y="134"/>
                  </a:lnTo>
                  <a:lnTo>
                    <a:pt x="600" y="133"/>
                  </a:lnTo>
                  <a:lnTo>
                    <a:pt x="599" y="126"/>
                  </a:lnTo>
                  <a:lnTo>
                    <a:pt x="602" y="120"/>
                  </a:lnTo>
                  <a:lnTo>
                    <a:pt x="606" y="115"/>
                  </a:lnTo>
                  <a:lnTo>
                    <a:pt x="608" y="108"/>
                  </a:lnTo>
                  <a:lnTo>
                    <a:pt x="602" y="91"/>
                  </a:lnTo>
                  <a:lnTo>
                    <a:pt x="587" y="98"/>
                  </a:lnTo>
                  <a:lnTo>
                    <a:pt x="593" y="72"/>
                  </a:lnTo>
                  <a:lnTo>
                    <a:pt x="571" y="65"/>
                  </a:lnTo>
                  <a:lnTo>
                    <a:pt x="553" y="82"/>
                  </a:lnTo>
                  <a:lnTo>
                    <a:pt x="547" y="127"/>
                  </a:lnTo>
                  <a:lnTo>
                    <a:pt x="534" y="129"/>
                  </a:lnTo>
                  <a:lnTo>
                    <a:pt x="530" y="107"/>
                  </a:lnTo>
                  <a:lnTo>
                    <a:pt x="540" y="73"/>
                  </a:lnTo>
                  <a:lnTo>
                    <a:pt x="530" y="79"/>
                  </a:lnTo>
                  <a:lnTo>
                    <a:pt x="549" y="61"/>
                  </a:lnTo>
                  <a:lnTo>
                    <a:pt x="587" y="60"/>
                  </a:lnTo>
                  <a:lnTo>
                    <a:pt x="580" y="51"/>
                  </a:lnTo>
                  <a:lnTo>
                    <a:pt x="578" y="51"/>
                  </a:lnTo>
                  <a:lnTo>
                    <a:pt x="521" y="46"/>
                  </a:lnTo>
                  <a:lnTo>
                    <a:pt x="530" y="34"/>
                  </a:lnTo>
                  <a:lnTo>
                    <a:pt x="496" y="49"/>
                  </a:lnTo>
                  <a:lnTo>
                    <a:pt x="470" y="49"/>
                  </a:lnTo>
                  <a:lnTo>
                    <a:pt x="502" y="26"/>
                  </a:lnTo>
                  <a:lnTo>
                    <a:pt x="434" y="13"/>
                  </a:lnTo>
                  <a:lnTo>
                    <a:pt x="425" y="0"/>
                  </a:lnTo>
                  <a:lnTo>
                    <a:pt x="425" y="8"/>
                  </a:lnTo>
                  <a:lnTo>
                    <a:pt x="27" y="8"/>
                  </a:lnTo>
                  <a:lnTo>
                    <a:pt x="35" y="24"/>
                  </a:lnTo>
                  <a:lnTo>
                    <a:pt x="26" y="35"/>
                  </a:lnTo>
                  <a:lnTo>
                    <a:pt x="28" y="23"/>
                  </a:lnTo>
                  <a:lnTo>
                    <a:pt x="0" y="22"/>
                  </a:lnTo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464" name="Freeform 228"/>
            <p:cNvSpPr>
              <a:spLocks noChangeAspect="1"/>
            </p:cNvSpPr>
            <p:nvPr/>
          </p:nvSpPr>
          <p:spPr bwMode="auto">
            <a:xfrm>
              <a:off x="5480" y="2145"/>
              <a:ext cx="40" cy="10"/>
            </a:xfrm>
            <a:custGeom>
              <a:avLst/>
              <a:gdLst>
                <a:gd name="T0" fmla="*/ 0 w 44"/>
                <a:gd name="T1" fmla="*/ 1 h 15"/>
                <a:gd name="T2" fmla="*/ 8119 w 44"/>
                <a:gd name="T3" fmla="*/ 0 h 15"/>
                <a:gd name="T4" fmla="*/ 8119 w 44"/>
                <a:gd name="T5" fmla="*/ 1 h 15"/>
                <a:gd name="T6" fmla="*/ 8119 w 44"/>
                <a:gd name="T7" fmla="*/ 1 h 15"/>
                <a:gd name="T8" fmla="*/ 0 w 44"/>
                <a:gd name="T9" fmla="*/ 1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15"/>
                <a:gd name="T17" fmla="*/ 44 w 44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15">
                  <a:moveTo>
                    <a:pt x="0" y="5"/>
                  </a:moveTo>
                  <a:lnTo>
                    <a:pt x="26" y="0"/>
                  </a:lnTo>
                  <a:lnTo>
                    <a:pt x="43" y="7"/>
                  </a:lnTo>
                  <a:lnTo>
                    <a:pt x="35" y="14"/>
                  </a:lnTo>
                  <a:lnTo>
                    <a:pt x="0" y="5"/>
                  </a:lnTo>
                </a:path>
              </a:pathLst>
            </a:custGeom>
            <a:solidFill>
              <a:srgbClr val="DDDDDD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465" name="Freeform 229"/>
            <p:cNvSpPr>
              <a:spLocks noChangeAspect="1"/>
            </p:cNvSpPr>
            <p:nvPr/>
          </p:nvSpPr>
          <p:spPr bwMode="auto">
            <a:xfrm>
              <a:off x="2930" y="2769"/>
              <a:ext cx="99" cy="60"/>
            </a:xfrm>
            <a:custGeom>
              <a:avLst/>
              <a:gdLst>
                <a:gd name="T0" fmla="*/ 0 w 109"/>
                <a:gd name="T1" fmla="*/ 2 h 76"/>
                <a:gd name="T2" fmla="*/ 7199 w 109"/>
                <a:gd name="T3" fmla="*/ 2 h 76"/>
                <a:gd name="T4" fmla="*/ 7199 w 109"/>
                <a:gd name="T5" fmla="*/ 2 h 76"/>
                <a:gd name="T6" fmla="*/ 7199 w 109"/>
                <a:gd name="T7" fmla="*/ 2 h 76"/>
                <a:gd name="T8" fmla="*/ 7199 w 109"/>
                <a:gd name="T9" fmla="*/ 2 h 76"/>
                <a:gd name="T10" fmla="*/ 7199 w 109"/>
                <a:gd name="T11" fmla="*/ 2 h 76"/>
                <a:gd name="T12" fmla="*/ 7199 w 109"/>
                <a:gd name="T13" fmla="*/ 2 h 76"/>
                <a:gd name="T14" fmla="*/ 7199 w 109"/>
                <a:gd name="T15" fmla="*/ 2 h 76"/>
                <a:gd name="T16" fmla="*/ 7199 w 109"/>
                <a:gd name="T17" fmla="*/ 0 h 76"/>
                <a:gd name="T18" fmla="*/ 7199 w 109"/>
                <a:gd name="T19" fmla="*/ 2 h 76"/>
                <a:gd name="T20" fmla="*/ 0 w 109"/>
                <a:gd name="T21" fmla="*/ 2 h 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9"/>
                <a:gd name="T34" fmla="*/ 0 h 76"/>
                <a:gd name="T35" fmla="*/ 109 w 109"/>
                <a:gd name="T36" fmla="*/ 76 h 7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9" h="76">
                  <a:moveTo>
                    <a:pt x="0" y="64"/>
                  </a:moveTo>
                  <a:lnTo>
                    <a:pt x="7" y="73"/>
                  </a:lnTo>
                  <a:lnTo>
                    <a:pt x="36" y="75"/>
                  </a:lnTo>
                  <a:lnTo>
                    <a:pt x="33" y="56"/>
                  </a:lnTo>
                  <a:lnTo>
                    <a:pt x="72" y="53"/>
                  </a:lnTo>
                  <a:lnTo>
                    <a:pt x="87" y="56"/>
                  </a:lnTo>
                  <a:lnTo>
                    <a:pt x="108" y="42"/>
                  </a:lnTo>
                  <a:lnTo>
                    <a:pt x="80" y="14"/>
                  </a:lnTo>
                  <a:lnTo>
                    <a:pt x="77" y="0"/>
                  </a:lnTo>
                  <a:lnTo>
                    <a:pt x="17" y="25"/>
                  </a:lnTo>
                  <a:lnTo>
                    <a:pt x="0" y="64"/>
                  </a:lnTo>
                </a:path>
              </a:pathLst>
            </a:custGeom>
            <a:solidFill>
              <a:srgbClr val="DDDDDD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466" name="Freeform 230"/>
            <p:cNvSpPr>
              <a:spLocks noChangeAspect="1"/>
            </p:cNvSpPr>
            <p:nvPr/>
          </p:nvSpPr>
          <p:spPr bwMode="auto">
            <a:xfrm>
              <a:off x="2222" y="3257"/>
              <a:ext cx="71" cy="57"/>
            </a:xfrm>
            <a:custGeom>
              <a:avLst/>
              <a:gdLst>
                <a:gd name="T0" fmla="*/ 0 w 77"/>
                <a:gd name="T1" fmla="*/ 2 h 74"/>
                <a:gd name="T2" fmla="*/ 52057 w 77"/>
                <a:gd name="T3" fmla="*/ 2 h 74"/>
                <a:gd name="T4" fmla="*/ 52057 w 77"/>
                <a:gd name="T5" fmla="*/ 0 h 74"/>
                <a:gd name="T6" fmla="*/ 52057 w 77"/>
                <a:gd name="T7" fmla="*/ 2 h 74"/>
                <a:gd name="T8" fmla="*/ 52057 w 77"/>
                <a:gd name="T9" fmla="*/ 2 h 74"/>
                <a:gd name="T10" fmla="*/ 52057 w 77"/>
                <a:gd name="T11" fmla="*/ 2 h 74"/>
                <a:gd name="T12" fmla="*/ 52057 w 77"/>
                <a:gd name="T13" fmla="*/ 2 h 74"/>
                <a:gd name="T14" fmla="*/ 0 w 77"/>
                <a:gd name="T15" fmla="*/ 2 h 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7"/>
                <a:gd name="T25" fmla="*/ 0 h 74"/>
                <a:gd name="T26" fmla="*/ 77 w 77"/>
                <a:gd name="T27" fmla="*/ 74 h 7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7" h="74">
                  <a:moveTo>
                    <a:pt x="0" y="59"/>
                  </a:moveTo>
                  <a:lnTo>
                    <a:pt x="13" y="3"/>
                  </a:lnTo>
                  <a:lnTo>
                    <a:pt x="23" y="0"/>
                  </a:lnTo>
                  <a:lnTo>
                    <a:pt x="67" y="29"/>
                  </a:lnTo>
                  <a:lnTo>
                    <a:pt x="76" y="41"/>
                  </a:lnTo>
                  <a:lnTo>
                    <a:pt x="72" y="56"/>
                  </a:lnTo>
                  <a:lnTo>
                    <a:pt x="52" y="73"/>
                  </a:lnTo>
                  <a:lnTo>
                    <a:pt x="0" y="59"/>
                  </a:lnTo>
                </a:path>
              </a:pathLst>
            </a:custGeom>
            <a:solidFill>
              <a:srgbClr val="FFFF00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467" name="Freeform 231"/>
            <p:cNvSpPr>
              <a:spLocks noChangeAspect="1"/>
            </p:cNvSpPr>
            <p:nvPr/>
          </p:nvSpPr>
          <p:spPr bwMode="auto">
            <a:xfrm>
              <a:off x="2028" y="2800"/>
              <a:ext cx="178" cy="121"/>
            </a:xfrm>
            <a:custGeom>
              <a:avLst/>
              <a:gdLst>
                <a:gd name="T0" fmla="*/ 0 w 195"/>
                <a:gd name="T1" fmla="*/ 2 h 158"/>
                <a:gd name="T2" fmla="*/ 13880 w 195"/>
                <a:gd name="T3" fmla="*/ 2 h 158"/>
                <a:gd name="T4" fmla="*/ 13880 w 195"/>
                <a:gd name="T5" fmla="*/ 2 h 158"/>
                <a:gd name="T6" fmla="*/ 13880 w 195"/>
                <a:gd name="T7" fmla="*/ 2 h 158"/>
                <a:gd name="T8" fmla="*/ 13880 w 195"/>
                <a:gd name="T9" fmla="*/ 2 h 158"/>
                <a:gd name="T10" fmla="*/ 13880 w 195"/>
                <a:gd name="T11" fmla="*/ 2 h 158"/>
                <a:gd name="T12" fmla="*/ 13880 w 195"/>
                <a:gd name="T13" fmla="*/ 2 h 158"/>
                <a:gd name="T14" fmla="*/ 13880 w 195"/>
                <a:gd name="T15" fmla="*/ 2 h 158"/>
                <a:gd name="T16" fmla="*/ 13880 w 195"/>
                <a:gd name="T17" fmla="*/ 2 h 158"/>
                <a:gd name="T18" fmla="*/ 13880 w 195"/>
                <a:gd name="T19" fmla="*/ 2 h 158"/>
                <a:gd name="T20" fmla="*/ 13880 w 195"/>
                <a:gd name="T21" fmla="*/ 2 h 158"/>
                <a:gd name="T22" fmla="*/ 13880 w 195"/>
                <a:gd name="T23" fmla="*/ 2 h 158"/>
                <a:gd name="T24" fmla="*/ 13880 w 195"/>
                <a:gd name="T25" fmla="*/ 2 h 158"/>
                <a:gd name="T26" fmla="*/ 13880 w 195"/>
                <a:gd name="T27" fmla="*/ 2 h 158"/>
                <a:gd name="T28" fmla="*/ 13880 w 195"/>
                <a:gd name="T29" fmla="*/ 2 h 158"/>
                <a:gd name="T30" fmla="*/ 13880 w 195"/>
                <a:gd name="T31" fmla="*/ 2 h 158"/>
                <a:gd name="T32" fmla="*/ 13880 w 195"/>
                <a:gd name="T33" fmla="*/ 2 h 158"/>
                <a:gd name="T34" fmla="*/ 13880 w 195"/>
                <a:gd name="T35" fmla="*/ 2 h 158"/>
                <a:gd name="T36" fmla="*/ 13880 w 195"/>
                <a:gd name="T37" fmla="*/ 2 h 158"/>
                <a:gd name="T38" fmla="*/ 13880 w 195"/>
                <a:gd name="T39" fmla="*/ 2 h 158"/>
                <a:gd name="T40" fmla="*/ 13880 w 195"/>
                <a:gd name="T41" fmla="*/ 2 h 158"/>
                <a:gd name="T42" fmla="*/ 13880 w 195"/>
                <a:gd name="T43" fmla="*/ 2 h 158"/>
                <a:gd name="T44" fmla="*/ 13880 w 195"/>
                <a:gd name="T45" fmla="*/ 0 h 158"/>
                <a:gd name="T46" fmla="*/ 13880 w 195"/>
                <a:gd name="T47" fmla="*/ 2 h 158"/>
                <a:gd name="T48" fmla="*/ 13880 w 195"/>
                <a:gd name="T49" fmla="*/ 2 h 158"/>
                <a:gd name="T50" fmla="*/ 13880 w 195"/>
                <a:gd name="T51" fmla="*/ 2 h 158"/>
                <a:gd name="T52" fmla="*/ 13880 w 195"/>
                <a:gd name="T53" fmla="*/ 2 h 158"/>
                <a:gd name="T54" fmla="*/ 13880 w 195"/>
                <a:gd name="T55" fmla="*/ 2 h 158"/>
                <a:gd name="T56" fmla="*/ 13880 w 195"/>
                <a:gd name="T57" fmla="*/ 2 h 158"/>
                <a:gd name="T58" fmla="*/ 0 w 195"/>
                <a:gd name="T59" fmla="*/ 2 h 15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95"/>
                <a:gd name="T91" fmla="*/ 0 h 158"/>
                <a:gd name="T92" fmla="*/ 195 w 195"/>
                <a:gd name="T93" fmla="*/ 158 h 15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95" h="158">
                  <a:moveTo>
                    <a:pt x="0" y="43"/>
                  </a:moveTo>
                  <a:lnTo>
                    <a:pt x="18" y="71"/>
                  </a:lnTo>
                  <a:lnTo>
                    <a:pt x="46" y="73"/>
                  </a:lnTo>
                  <a:lnTo>
                    <a:pt x="56" y="85"/>
                  </a:lnTo>
                  <a:lnTo>
                    <a:pt x="83" y="83"/>
                  </a:lnTo>
                  <a:lnTo>
                    <a:pt x="79" y="130"/>
                  </a:lnTo>
                  <a:lnTo>
                    <a:pt x="92" y="150"/>
                  </a:lnTo>
                  <a:lnTo>
                    <a:pt x="109" y="157"/>
                  </a:lnTo>
                  <a:lnTo>
                    <a:pt x="143" y="138"/>
                  </a:lnTo>
                  <a:lnTo>
                    <a:pt x="130" y="135"/>
                  </a:lnTo>
                  <a:lnTo>
                    <a:pt x="122" y="109"/>
                  </a:lnTo>
                  <a:lnTo>
                    <a:pt x="148" y="114"/>
                  </a:lnTo>
                  <a:lnTo>
                    <a:pt x="183" y="98"/>
                  </a:lnTo>
                  <a:lnTo>
                    <a:pt x="173" y="85"/>
                  </a:lnTo>
                  <a:lnTo>
                    <a:pt x="185" y="73"/>
                  </a:lnTo>
                  <a:lnTo>
                    <a:pt x="180" y="64"/>
                  </a:lnTo>
                  <a:lnTo>
                    <a:pt x="194" y="54"/>
                  </a:lnTo>
                  <a:lnTo>
                    <a:pt x="177" y="52"/>
                  </a:lnTo>
                  <a:lnTo>
                    <a:pt x="177" y="40"/>
                  </a:lnTo>
                  <a:lnTo>
                    <a:pt x="149" y="27"/>
                  </a:lnTo>
                  <a:lnTo>
                    <a:pt x="161" y="22"/>
                  </a:lnTo>
                  <a:lnTo>
                    <a:pt x="76" y="25"/>
                  </a:lnTo>
                  <a:lnTo>
                    <a:pt x="48" y="0"/>
                  </a:lnTo>
                  <a:lnTo>
                    <a:pt x="49" y="12"/>
                  </a:lnTo>
                  <a:lnTo>
                    <a:pt x="26" y="21"/>
                  </a:lnTo>
                  <a:lnTo>
                    <a:pt x="33" y="40"/>
                  </a:lnTo>
                  <a:lnTo>
                    <a:pt x="24" y="46"/>
                  </a:lnTo>
                  <a:lnTo>
                    <a:pt x="18" y="30"/>
                  </a:lnTo>
                  <a:lnTo>
                    <a:pt x="27" y="7"/>
                  </a:lnTo>
                  <a:lnTo>
                    <a:pt x="0" y="43"/>
                  </a:lnTo>
                </a:path>
              </a:pathLst>
            </a:custGeom>
            <a:solidFill>
              <a:srgbClr val="FFFF00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468" name="Freeform 232"/>
            <p:cNvSpPr>
              <a:spLocks noChangeAspect="1"/>
            </p:cNvSpPr>
            <p:nvPr/>
          </p:nvSpPr>
          <p:spPr bwMode="auto">
            <a:xfrm>
              <a:off x="4345" y="2681"/>
              <a:ext cx="93" cy="157"/>
            </a:xfrm>
            <a:custGeom>
              <a:avLst/>
              <a:gdLst>
                <a:gd name="T0" fmla="*/ 0 w 102"/>
                <a:gd name="T1" fmla="*/ 2 h 203"/>
                <a:gd name="T2" fmla="*/ 11928 w 102"/>
                <a:gd name="T3" fmla="*/ 2 h 203"/>
                <a:gd name="T4" fmla="*/ 11928 w 102"/>
                <a:gd name="T5" fmla="*/ 2 h 203"/>
                <a:gd name="T6" fmla="*/ 11928 w 102"/>
                <a:gd name="T7" fmla="*/ 2 h 203"/>
                <a:gd name="T8" fmla="*/ 11928 w 102"/>
                <a:gd name="T9" fmla="*/ 2 h 203"/>
                <a:gd name="T10" fmla="*/ 11928 w 102"/>
                <a:gd name="T11" fmla="*/ 2 h 203"/>
                <a:gd name="T12" fmla="*/ 11928 w 102"/>
                <a:gd name="T13" fmla="*/ 2 h 203"/>
                <a:gd name="T14" fmla="*/ 11928 w 102"/>
                <a:gd name="T15" fmla="*/ 2 h 203"/>
                <a:gd name="T16" fmla="*/ 11928 w 102"/>
                <a:gd name="T17" fmla="*/ 2 h 203"/>
                <a:gd name="T18" fmla="*/ 11928 w 102"/>
                <a:gd name="T19" fmla="*/ 2 h 203"/>
                <a:gd name="T20" fmla="*/ 11928 w 102"/>
                <a:gd name="T21" fmla="*/ 2 h 203"/>
                <a:gd name="T22" fmla="*/ 11928 w 102"/>
                <a:gd name="T23" fmla="*/ 2 h 203"/>
                <a:gd name="T24" fmla="*/ 11928 w 102"/>
                <a:gd name="T25" fmla="*/ 2 h 203"/>
                <a:gd name="T26" fmla="*/ 11928 w 102"/>
                <a:gd name="T27" fmla="*/ 2 h 203"/>
                <a:gd name="T28" fmla="*/ 11928 w 102"/>
                <a:gd name="T29" fmla="*/ 2 h 203"/>
                <a:gd name="T30" fmla="*/ 11928 w 102"/>
                <a:gd name="T31" fmla="*/ 2 h 203"/>
                <a:gd name="T32" fmla="*/ 11928 w 102"/>
                <a:gd name="T33" fmla="*/ 2 h 203"/>
                <a:gd name="T34" fmla="*/ 11928 w 102"/>
                <a:gd name="T35" fmla="*/ 0 h 203"/>
                <a:gd name="T36" fmla="*/ 0 w 102"/>
                <a:gd name="T37" fmla="*/ 2 h 2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2"/>
                <a:gd name="T58" fmla="*/ 0 h 203"/>
                <a:gd name="T59" fmla="*/ 102 w 102"/>
                <a:gd name="T60" fmla="*/ 203 h 20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2" h="203">
                  <a:moveTo>
                    <a:pt x="0" y="10"/>
                  </a:moveTo>
                  <a:lnTo>
                    <a:pt x="15" y="31"/>
                  </a:lnTo>
                  <a:lnTo>
                    <a:pt x="35" y="39"/>
                  </a:lnTo>
                  <a:lnTo>
                    <a:pt x="26" y="55"/>
                  </a:lnTo>
                  <a:lnTo>
                    <a:pt x="60" y="82"/>
                  </a:lnTo>
                  <a:lnTo>
                    <a:pt x="76" y="119"/>
                  </a:lnTo>
                  <a:lnTo>
                    <a:pt x="78" y="150"/>
                  </a:lnTo>
                  <a:lnTo>
                    <a:pt x="34" y="177"/>
                  </a:lnTo>
                  <a:lnTo>
                    <a:pt x="42" y="202"/>
                  </a:lnTo>
                  <a:lnTo>
                    <a:pt x="56" y="184"/>
                  </a:lnTo>
                  <a:lnTo>
                    <a:pt x="63" y="189"/>
                  </a:lnTo>
                  <a:lnTo>
                    <a:pt x="67" y="178"/>
                  </a:lnTo>
                  <a:lnTo>
                    <a:pt x="101" y="160"/>
                  </a:lnTo>
                  <a:lnTo>
                    <a:pt x="97" y="109"/>
                  </a:lnTo>
                  <a:lnTo>
                    <a:pt x="50" y="61"/>
                  </a:lnTo>
                  <a:lnTo>
                    <a:pt x="55" y="46"/>
                  </a:lnTo>
                  <a:lnTo>
                    <a:pt x="83" y="23"/>
                  </a:lnTo>
                  <a:lnTo>
                    <a:pt x="44" y="0"/>
                  </a:lnTo>
                  <a:lnTo>
                    <a:pt x="0" y="10"/>
                  </a:lnTo>
                </a:path>
              </a:pathLst>
            </a:custGeom>
            <a:solidFill>
              <a:srgbClr val="85A3FF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469" name="Freeform 233"/>
            <p:cNvSpPr>
              <a:spLocks noChangeAspect="1"/>
            </p:cNvSpPr>
            <p:nvPr/>
          </p:nvSpPr>
          <p:spPr bwMode="auto">
            <a:xfrm>
              <a:off x="3569" y="2725"/>
              <a:ext cx="129" cy="69"/>
            </a:xfrm>
            <a:custGeom>
              <a:avLst/>
              <a:gdLst>
                <a:gd name="T0" fmla="*/ 0 w 140"/>
                <a:gd name="T1" fmla="*/ 2 h 89"/>
                <a:gd name="T2" fmla="*/ 47468 w 140"/>
                <a:gd name="T3" fmla="*/ 2 h 89"/>
                <a:gd name="T4" fmla="*/ 47468 w 140"/>
                <a:gd name="T5" fmla="*/ 2 h 89"/>
                <a:gd name="T6" fmla="*/ 47468 w 140"/>
                <a:gd name="T7" fmla="*/ 2 h 89"/>
                <a:gd name="T8" fmla="*/ 47468 w 140"/>
                <a:gd name="T9" fmla="*/ 2 h 89"/>
                <a:gd name="T10" fmla="*/ 47468 w 140"/>
                <a:gd name="T11" fmla="*/ 0 h 89"/>
                <a:gd name="T12" fmla="*/ 47468 w 140"/>
                <a:gd name="T13" fmla="*/ 2 h 89"/>
                <a:gd name="T14" fmla="*/ 47468 w 140"/>
                <a:gd name="T15" fmla="*/ 2 h 89"/>
                <a:gd name="T16" fmla="*/ 47468 w 140"/>
                <a:gd name="T17" fmla="*/ 2 h 89"/>
                <a:gd name="T18" fmla="*/ 0 w 140"/>
                <a:gd name="T19" fmla="*/ 2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0"/>
                <a:gd name="T31" fmla="*/ 0 h 89"/>
                <a:gd name="T32" fmla="*/ 140 w 140"/>
                <a:gd name="T33" fmla="*/ 89 h 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0" h="89">
                  <a:moveTo>
                    <a:pt x="0" y="88"/>
                  </a:moveTo>
                  <a:lnTo>
                    <a:pt x="37" y="68"/>
                  </a:lnTo>
                  <a:lnTo>
                    <a:pt x="30" y="59"/>
                  </a:lnTo>
                  <a:lnTo>
                    <a:pt x="41" y="47"/>
                  </a:lnTo>
                  <a:lnTo>
                    <a:pt x="78" y="9"/>
                  </a:lnTo>
                  <a:lnTo>
                    <a:pt x="124" y="0"/>
                  </a:lnTo>
                  <a:lnTo>
                    <a:pt x="139" y="34"/>
                  </a:lnTo>
                  <a:lnTo>
                    <a:pt x="128" y="47"/>
                  </a:lnTo>
                  <a:lnTo>
                    <a:pt x="74" y="71"/>
                  </a:lnTo>
                  <a:lnTo>
                    <a:pt x="0" y="88"/>
                  </a:lnTo>
                </a:path>
              </a:pathLst>
            </a:custGeom>
            <a:solidFill>
              <a:srgbClr val="CCFFFF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470" name="Freeform 234"/>
            <p:cNvSpPr>
              <a:spLocks noChangeAspect="1"/>
            </p:cNvSpPr>
            <p:nvPr/>
          </p:nvSpPr>
          <p:spPr bwMode="auto">
            <a:xfrm>
              <a:off x="3559" y="2744"/>
              <a:ext cx="47" cy="50"/>
            </a:xfrm>
            <a:custGeom>
              <a:avLst/>
              <a:gdLst>
                <a:gd name="T0" fmla="*/ 0 w 53"/>
                <a:gd name="T1" fmla="*/ 2 h 66"/>
                <a:gd name="T2" fmla="*/ 314 w 53"/>
                <a:gd name="T3" fmla="*/ 2 h 66"/>
                <a:gd name="T4" fmla="*/ 314 w 53"/>
                <a:gd name="T5" fmla="*/ 2 h 66"/>
                <a:gd name="T6" fmla="*/ 314 w 53"/>
                <a:gd name="T7" fmla="*/ 2 h 66"/>
                <a:gd name="T8" fmla="*/ 314 w 53"/>
                <a:gd name="T9" fmla="*/ 2 h 66"/>
                <a:gd name="T10" fmla="*/ 314 w 53"/>
                <a:gd name="T11" fmla="*/ 2 h 66"/>
                <a:gd name="T12" fmla="*/ 314 w 53"/>
                <a:gd name="T13" fmla="*/ 0 h 66"/>
                <a:gd name="T14" fmla="*/ 0 w 53"/>
                <a:gd name="T15" fmla="*/ 2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3"/>
                <a:gd name="T25" fmla="*/ 0 h 66"/>
                <a:gd name="T26" fmla="*/ 53 w 53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3" h="66">
                  <a:moveTo>
                    <a:pt x="0" y="13"/>
                  </a:moveTo>
                  <a:lnTo>
                    <a:pt x="11" y="65"/>
                  </a:lnTo>
                  <a:lnTo>
                    <a:pt x="48" y="45"/>
                  </a:lnTo>
                  <a:lnTo>
                    <a:pt x="41" y="36"/>
                  </a:lnTo>
                  <a:lnTo>
                    <a:pt x="52" y="24"/>
                  </a:lnTo>
                  <a:lnTo>
                    <a:pt x="52" y="10"/>
                  </a:lnTo>
                  <a:lnTo>
                    <a:pt x="26" y="0"/>
                  </a:lnTo>
                  <a:lnTo>
                    <a:pt x="0" y="13"/>
                  </a:lnTo>
                </a:path>
              </a:pathLst>
            </a:custGeom>
            <a:solidFill>
              <a:srgbClr val="CCFFFF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471" name="Freeform 235"/>
            <p:cNvSpPr>
              <a:spLocks noChangeAspect="1"/>
            </p:cNvSpPr>
            <p:nvPr/>
          </p:nvSpPr>
          <p:spPr bwMode="auto">
            <a:xfrm>
              <a:off x="3174" y="2393"/>
              <a:ext cx="126" cy="79"/>
            </a:xfrm>
            <a:custGeom>
              <a:avLst/>
              <a:gdLst>
                <a:gd name="T0" fmla="*/ 0 w 136"/>
                <a:gd name="T1" fmla="*/ 2 h 101"/>
                <a:gd name="T2" fmla="*/ 0 w 136"/>
                <a:gd name="T3" fmla="*/ 2 h 101"/>
                <a:gd name="T4" fmla="*/ 97022 w 136"/>
                <a:gd name="T5" fmla="*/ 0 h 101"/>
                <a:gd name="T6" fmla="*/ 97022 w 136"/>
                <a:gd name="T7" fmla="*/ 2 h 101"/>
                <a:gd name="T8" fmla="*/ 97022 w 136"/>
                <a:gd name="T9" fmla="*/ 2 h 101"/>
                <a:gd name="T10" fmla="*/ 97022 w 136"/>
                <a:gd name="T11" fmla="*/ 2 h 101"/>
                <a:gd name="T12" fmla="*/ 97022 w 136"/>
                <a:gd name="T13" fmla="*/ 2 h 101"/>
                <a:gd name="T14" fmla="*/ 97022 w 136"/>
                <a:gd name="T15" fmla="*/ 2 h 101"/>
                <a:gd name="T16" fmla="*/ 97022 w 136"/>
                <a:gd name="T17" fmla="*/ 2 h 101"/>
                <a:gd name="T18" fmla="*/ 97022 w 136"/>
                <a:gd name="T19" fmla="*/ 2 h 101"/>
                <a:gd name="T20" fmla="*/ 97022 w 136"/>
                <a:gd name="T21" fmla="*/ 2 h 101"/>
                <a:gd name="T22" fmla="*/ 97022 w 136"/>
                <a:gd name="T23" fmla="*/ 2 h 101"/>
                <a:gd name="T24" fmla="*/ 97022 w 136"/>
                <a:gd name="T25" fmla="*/ 2 h 101"/>
                <a:gd name="T26" fmla="*/ 97022 w 136"/>
                <a:gd name="T27" fmla="*/ 2 h 101"/>
                <a:gd name="T28" fmla="*/ 0 w 136"/>
                <a:gd name="T29" fmla="*/ 2 h 10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6"/>
                <a:gd name="T46" fmla="*/ 0 h 101"/>
                <a:gd name="T47" fmla="*/ 136 w 136"/>
                <a:gd name="T48" fmla="*/ 101 h 10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6" h="101">
                  <a:moveTo>
                    <a:pt x="0" y="23"/>
                  </a:moveTo>
                  <a:lnTo>
                    <a:pt x="0" y="7"/>
                  </a:lnTo>
                  <a:lnTo>
                    <a:pt x="35" y="0"/>
                  </a:lnTo>
                  <a:lnTo>
                    <a:pt x="63" y="19"/>
                  </a:lnTo>
                  <a:lnTo>
                    <a:pt x="94" y="14"/>
                  </a:lnTo>
                  <a:lnTo>
                    <a:pt x="132" y="45"/>
                  </a:lnTo>
                  <a:lnTo>
                    <a:pt x="126" y="78"/>
                  </a:lnTo>
                  <a:lnTo>
                    <a:pt x="135" y="92"/>
                  </a:lnTo>
                  <a:lnTo>
                    <a:pt x="106" y="100"/>
                  </a:lnTo>
                  <a:lnTo>
                    <a:pt x="93" y="72"/>
                  </a:lnTo>
                  <a:lnTo>
                    <a:pt x="82" y="83"/>
                  </a:lnTo>
                  <a:lnTo>
                    <a:pt x="35" y="56"/>
                  </a:lnTo>
                  <a:lnTo>
                    <a:pt x="12" y="28"/>
                  </a:lnTo>
                  <a:lnTo>
                    <a:pt x="2" y="34"/>
                  </a:lnTo>
                  <a:lnTo>
                    <a:pt x="0" y="23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340" name="Freeform 236"/>
            <p:cNvSpPr>
              <a:spLocks noChangeAspect="1"/>
            </p:cNvSpPr>
            <p:nvPr/>
          </p:nvSpPr>
          <p:spPr bwMode="auto">
            <a:xfrm>
              <a:off x="3284" y="3017"/>
              <a:ext cx="156" cy="103"/>
            </a:xfrm>
            <a:custGeom>
              <a:avLst/>
              <a:gdLst>
                <a:gd name="T0" fmla="*/ 0 w 170"/>
                <a:gd name="T1" fmla="*/ 75074 h 134"/>
                <a:gd name="T2" fmla="*/ 0 w 170"/>
                <a:gd name="T3" fmla="*/ 75074 h 134"/>
                <a:gd name="T4" fmla="*/ 96494367 w 170"/>
                <a:gd name="T5" fmla="*/ 75074 h 134"/>
                <a:gd name="T6" fmla="*/ 96494367 w 170"/>
                <a:gd name="T7" fmla="*/ 75074 h 134"/>
                <a:gd name="T8" fmla="*/ 96494367 w 170"/>
                <a:gd name="T9" fmla="*/ 75074 h 134"/>
                <a:gd name="T10" fmla="*/ 96494367 w 170"/>
                <a:gd name="T11" fmla="*/ 75074 h 134"/>
                <a:gd name="T12" fmla="*/ 96494367 w 170"/>
                <a:gd name="T13" fmla="*/ 75074 h 134"/>
                <a:gd name="T14" fmla="*/ 96494367 w 170"/>
                <a:gd name="T15" fmla="*/ 75074 h 134"/>
                <a:gd name="T16" fmla="*/ 96494367 w 170"/>
                <a:gd name="T17" fmla="*/ 75074 h 134"/>
                <a:gd name="T18" fmla="*/ 96494367 w 170"/>
                <a:gd name="T19" fmla="*/ 75074 h 134"/>
                <a:gd name="T20" fmla="*/ 96494367 w 170"/>
                <a:gd name="T21" fmla="*/ 75074 h 134"/>
                <a:gd name="T22" fmla="*/ 96494367 w 170"/>
                <a:gd name="T23" fmla="*/ 75074 h 134"/>
                <a:gd name="T24" fmla="*/ 96494367 w 170"/>
                <a:gd name="T25" fmla="*/ 75074 h 134"/>
                <a:gd name="T26" fmla="*/ 96494367 w 170"/>
                <a:gd name="T27" fmla="*/ 75074 h 134"/>
                <a:gd name="T28" fmla="*/ 96494367 w 170"/>
                <a:gd name="T29" fmla="*/ 0 h 134"/>
                <a:gd name="T30" fmla="*/ 96494367 w 170"/>
                <a:gd name="T31" fmla="*/ 75074 h 134"/>
                <a:gd name="T32" fmla="*/ 96494367 w 170"/>
                <a:gd name="T33" fmla="*/ 75074 h 134"/>
                <a:gd name="T34" fmla="*/ 96494367 w 170"/>
                <a:gd name="T35" fmla="*/ 75074 h 134"/>
                <a:gd name="T36" fmla="*/ 96494367 w 170"/>
                <a:gd name="T37" fmla="*/ 75074 h 134"/>
                <a:gd name="T38" fmla="*/ 96494367 w 170"/>
                <a:gd name="T39" fmla="*/ 75074 h 134"/>
                <a:gd name="T40" fmla="*/ 96494367 w 170"/>
                <a:gd name="T41" fmla="*/ 75074 h 134"/>
                <a:gd name="T42" fmla="*/ 0 w 170"/>
                <a:gd name="T43" fmla="*/ 75074 h 13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0"/>
                <a:gd name="T67" fmla="*/ 0 h 134"/>
                <a:gd name="T68" fmla="*/ 170 w 170"/>
                <a:gd name="T69" fmla="*/ 134 h 13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0" h="134">
                  <a:moveTo>
                    <a:pt x="0" y="65"/>
                  </a:moveTo>
                  <a:lnTo>
                    <a:pt x="0" y="116"/>
                  </a:lnTo>
                  <a:lnTo>
                    <a:pt x="18" y="130"/>
                  </a:lnTo>
                  <a:lnTo>
                    <a:pt x="45" y="132"/>
                  </a:lnTo>
                  <a:lnTo>
                    <a:pt x="71" y="133"/>
                  </a:lnTo>
                  <a:lnTo>
                    <a:pt x="96" y="116"/>
                  </a:lnTo>
                  <a:lnTo>
                    <a:pt x="98" y="107"/>
                  </a:lnTo>
                  <a:lnTo>
                    <a:pt x="120" y="102"/>
                  </a:lnTo>
                  <a:lnTo>
                    <a:pt x="115" y="95"/>
                  </a:lnTo>
                  <a:lnTo>
                    <a:pt x="162" y="81"/>
                  </a:lnTo>
                  <a:lnTo>
                    <a:pt x="155" y="75"/>
                  </a:lnTo>
                  <a:lnTo>
                    <a:pt x="169" y="34"/>
                  </a:lnTo>
                  <a:lnTo>
                    <a:pt x="159" y="17"/>
                  </a:lnTo>
                  <a:lnTo>
                    <a:pt x="132" y="4"/>
                  </a:lnTo>
                  <a:lnTo>
                    <a:pt x="124" y="0"/>
                  </a:lnTo>
                  <a:lnTo>
                    <a:pt x="99" y="13"/>
                  </a:lnTo>
                  <a:lnTo>
                    <a:pt x="95" y="48"/>
                  </a:lnTo>
                  <a:lnTo>
                    <a:pt x="111" y="55"/>
                  </a:lnTo>
                  <a:lnTo>
                    <a:pt x="112" y="70"/>
                  </a:lnTo>
                  <a:lnTo>
                    <a:pt x="29" y="37"/>
                  </a:lnTo>
                  <a:lnTo>
                    <a:pt x="32" y="65"/>
                  </a:lnTo>
                  <a:lnTo>
                    <a:pt x="0" y="65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473" name="Freeform 237"/>
            <p:cNvSpPr>
              <a:spLocks noChangeAspect="1"/>
            </p:cNvSpPr>
            <p:nvPr/>
          </p:nvSpPr>
          <p:spPr bwMode="auto">
            <a:xfrm>
              <a:off x="3212" y="3168"/>
              <a:ext cx="218" cy="141"/>
            </a:xfrm>
            <a:custGeom>
              <a:avLst/>
              <a:gdLst>
                <a:gd name="T0" fmla="*/ 0 w 237"/>
                <a:gd name="T1" fmla="*/ 2 h 180"/>
                <a:gd name="T2" fmla="*/ 37818 w 237"/>
                <a:gd name="T3" fmla="*/ 2 h 180"/>
                <a:gd name="T4" fmla="*/ 37818 w 237"/>
                <a:gd name="T5" fmla="*/ 2 h 180"/>
                <a:gd name="T6" fmla="*/ 37818 w 237"/>
                <a:gd name="T7" fmla="*/ 2 h 180"/>
                <a:gd name="T8" fmla="*/ 37818 w 237"/>
                <a:gd name="T9" fmla="*/ 2 h 180"/>
                <a:gd name="T10" fmla="*/ 37818 w 237"/>
                <a:gd name="T11" fmla="*/ 2 h 180"/>
                <a:gd name="T12" fmla="*/ 37818 w 237"/>
                <a:gd name="T13" fmla="*/ 2 h 180"/>
                <a:gd name="T14" fmla="*/ 37818 w 237"/>
                <a:gd name="T15" fmla="*/ 2 h 180"/>
                <a:gd name="T16" fmla="*/ 37818 w 237"/>
                <a:gd name="T17" fmla="*/ 2 h 180"/>
                <a:gd name="T18" fmla="*/ 37818 w 237"/>
                <a:gd name="T19" fmla="*/ 2 h 180"/>
                <a:gd name="T20" fmla="*/ 37818 w 237"/>
                <a:gd name="T21" fmla="*/ 2 h 180"/>
                <a:gd name="T22" fmla="*/ 37818 w 237"/>
                <a:gd name="T23" fmla="*/ 0 h 180"/>
                <a:gd name="T24" fmla="*/ 37818 w 237"/>
                <a:gd name="T25" fmla="*/ 2 h 180"/>
                <a:gd name="T26" fmla="*/ 37818 w 237"/>
                <a:gd name="T27" fmla="*/ 2 h 180"/>
                <a:gd name="T28" fmla="*/ 37818 w 237"/>
                <a:gd name="T29" fmla="*/ 2 h 180"/>
                <a:gd name="T30" fmla="*/ 37818 w 237"/>
                <a:gd name="T31" fmla="*/ 2 h 180"/>
                <a:gd name="T32" fmla="*/ 37818 w 237"/>
                <a:gd name="T33" fmla="*/ 2 h 180"/>
                <a:gd name="T34" fmla="*/ 37818 w 237"/>
                <a:gd name="T35" fmla="*/ 2 h 180"/>
                <a:gd name="T36" fmla="*/ 37818 w 237"/>
                <a:gd name="T37" fmla="*/ 2 h 180"/>
                <a:gd name="T38" fmla="*/ 37818 w 237"/>
                <a:gd name="T39" fmla="*/ 2 h 180"/>
                <a:gd name="T40" fmla="*/ 37818 w 237"/>
                <a:gd name="T41" fmla="*/ 2 h 180"/>
                <a:gd name="T42" fmla="*/ 37818 w 237"/>
                <a:gd name="T43" fmla="*/ 2 h 180"/>
                <a:gd name="T44" fmla="*/ 37818 w 237"/>
                <a:gd name="T45" fmla="*/ 2 h 180"/>
                <a:gd name="T46" fmla="*/ 37818 w 237"/>
                <a:gd name="T47" fmla="*/ 2 h 180"/>
                <a:gd name="T48" fmla="*/ 37818 w 237"/>
                <a:gd name="T49" fmla="*/ 2 h 180"/>
                <a:gd name="T50" fmla="*/ 0 w 237"/>
                <a:gd name="T51" fmla="*/ 2 h 18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37"/>
                <a:gd name="T79" fmla="*/ 0 h 180"/>
                <a:gd name="T80" fmla="*/ 237 w 237"/>
                <a:gd name="T81" fmla="*/ 180 h 18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37" h="180">
                  <a:moveTo>
                    <a:pt x="0" y="94"/>
                  </a:moveTo>
                  <a:lnTo>
                    <a:pt x="9" y="88"/>
                  </a:lnTo>
                  <a:lnTo>
                    <a:pt x="19" y="100"/>
                  </a:lnTo>
                  <a:lnTo>
                    <a:pt x="37" y="100"/>
                  </a:lnTo>
                  <a:lnTo>
                    <a:pt x="49" y="91"/>
                  </a:lnTo>
                  <a:lnTo>
                    <a:pt x="49" y="36"/>
                  </a:lnTo>
                  <a:lnTo>
                    <a:pt x="62" y="50"/>
                  </a:lnTo>
                  <a:lnTo>
                    <a:pt x="61" y="65"/>
                  </a:lnTo>
                  <a:lnTo>
                    <a:pt x="82" y="64"/>
                  </a:lnTo>
                  <a:lnTo>
                    <a:pt x="99" y="47"/>
                  </a:lnTo>
                  <a:lnTo>
                    <a:pt x="131" y="47"/>
                  </a:lnTo>
                  <a:lnTo>
                    <a:pt x="185" y="0"/>
                  </a:lnTo>
                  <a:lnTo>
                    <a:pt x="217" y="6"/>
                  </a:lnTo>
                  <a:lnTo>
                    <a:pt x="223" y="51"/>
                  </a:lnTo>
                  <a:lnTo>
                    <a:pt x="208" y="63"/>
                  </a:lnTo>
                  <a:lnTo>
                    <a:pt x="217" y="73"/>
                  </a:lnTo>
                  <a:lnTo>
                    <a:pt x="225" y="65"/>
                  </a:lnTo>
                  <a:lnTo>
                    <a:pt x="236" y="65"/>
                  </a:lnTo>
                  <a:lnTo>
                    <a:pt x="230" y="91"/>
                  </a:lnTo>
                  <a:lnTo>
                    <a:pt x="196" y="132"/>
                  </a:lnTo>
                  <a:lnTo>
                    <a:pt x="153" y="167"/>
                  </a:lnTo>
                  <a:lnTo>
                    <a:pt x="121" y="178"/>
                  </a:lnTo>
                  <a:lnTo>
                    <a:pt x="29" y="179"/>
                  </a:lnTo>
                  <a:lnTo>
                    <a:pt x="20" y="159"/>
                  </a:lnTo>
                  <a:lnTo>
                    <a:pt x="25" y="143"/>
                  </a:lnTo>
                  <a:lnTo>
                    <a:pt x="0" y="94"/>
                  </a:lnTo>
                </a:path>
              </a:pathLst>
            </a:custGeom>
            <a:solidFill>
              <a:srgbClr val="DDDDDD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474" name="Freeform 238"/>
            <p:cNvSpPr>
              <a:spLocks noChangeAspect="1"/>
            </p:cNvSpPr>
            <p:nvPr/>
          </p:nvSpPr>
          <p:spPr bwMode="auto">
            <a:xfrm>
              <a:off x="3352" y="3243"/>
              <a:ext cx="30" cy="27"/>
            </a:xfrm>
            <a:custGeom>
              <a:avLst/>
              <a:gdLst>
                <a:gd name="T0" fmla="*/ 0 w 33"/>
                <a:gd name="T1" fmla="*/ 2 h 33"/>
                <a:gd name="T2" fmla="*/ 8119 w 33"/>
                <a:gd name="T3" fmla="*/ 2 h 33"/>
                <a:gd name="T4" fmla="*/ 8119 w 33"/>
                <a:gd name="T5" fmla="*/ 2 h 33"/>
                <a:gd name="T6" fmla="*/ 8119 w 33"/>
                <a:gd name="T7" fmla="*/ 0 h 33"/>
                <a:gd name="T8" fmla="*/ 0 w 33"/>
                <a:gd name="T9" fmla="*/ 2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33"/>
                <a:gd name="T17" fmla="*/ 33 w 33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33">
                  <a:moveTo>
                    <a:pt x="0" y="16"/>
                  </a:moveTo>
                  <a:lnTo>
                    <a:pt x="12" y="32"/>
                  </a:lnTo>
                  <a:lnTo>
                    <a:pt x="32" y="16"/>
                  </a:lnTo>
                  <a:lnTo>
                    <a:pt x="23" y="0"/>
                  </a:lnTo>
                  <a:lnTo>
                    <a:pt x="0" y="16"/>
                  </a:lnTo>
                </a:path>
              </a:pathLst>
            </a:custGeom>
            <a:solidFill>
              <a:srgbClr val="DDDDDD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L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317" name="Rectangle 102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5019"/>
            <a:ext cx="10668000" cy="1034129"/>
          </a:xfrm>
        </p:spPr>
        <p:txBody>
          <a:bodyPr/>
          <a:lstStyle/>
          <a:p>
            <a:pPr algn="ctr"/>
            <a:r>
              <a:rPr lang="fr-CH" altLang="fr-FR" sz="1800" dirty="0"/>
              <a:t>IN 2016, SOME MAIN ECONOMIC ZONES WILL PROGRESS AT SUSTAINED GDP GROWTH RATES, EVEN IF SOME AREAS ARE DECELERATING. EURO-AREA WILL STAY IN LOW GEAR. CIS AND LATIN AMERICA ARE FORECASTED TO REGISTER NEGATIVE GDP GROWTH</a:t>
            </a:r>
            <a:endParaRPr lang="de-DE" altLang="fr-FR" sz="1800" dirty="0"/>
          </a:p>
        </p:txBody>
      </p:sp>
      <p:sp>
        <p:nvSpPr>
          <p:cNvPr id="52229" name="Freeform 196"/>
          <p:cNvSpPr>
            <a:spLocks noChangeAspect="1"/>
          </p:cNvSpPr>
          <p:nvPr/>
        </p:nvSpPr>
        <p:spPr bwMode="auto">
          <a:xfrm>
            <a:off x="4851607" y="3140489"/>
            <a:ext cx="201613" cy="55563"/>
          </a:xfrm>
          <a:custGeom>
            <a:avLst/>
            <a:gdLst>
              <a:gd name="T0" fmla="*/ 0 w 140"/>
              <a:gd name="T1" fmla="*/ 2147483647 h 44"/>
              <a:gd name="T2" fmla="*/ 2147483647 w 140"/>
              <a:gd name="T3" fmla="*/ 2147483647 h 44"/>
              <a:gd name="T4" fmla="*/ 2147483647 w 140"/>
              <a:gd name="T5" fmla="*/ 2147483647 h 44"/>
              <a:gd name="T6" fmla="*/ 2147483647 w 140"/>
              <a:gd name="T7" fmla="*/ 2147483647 h 44"/>
              <a:gd name="T8" fmla="*/ 2147483647 w 140"/>
              <a:gd name="T9" fmla="*/ 2147483647 h 44"/>
              <a:gd name="T10" fmla="*/ 2147483647 w 140"/>
              <a:gd name="T11" fmla="*/ 2147483647 h 44"/>
              <a:gd name="T12" fmla="*/ 2147483647 w 140"/>
              <a:gd name="T13" fmla="*/ 2147483647 h 44"/>
              <a:gd name="T14" fmla="*/ 2147483647 w 140"/>
              <a:gd name="T15" fmla="*/ 2147483647 h 44"/>
              <a:gd name="T16" fmla="*/ 2147483647 w 140"/>
              <a:gd name="T17" fmla="*/ 2147483647 h 44"/>
              <a:gd name="T18" fmla="*/ 2147483647 w 140"/>
              <a:gd name="T19" fmla="*/ 2147483647 h 44"/>
              <a:gd name="T20" fmla="*/ 2147483647 w 140"/>
              <a:gd name="T21" fmla="*/ 2147483647 h 44"/>
              <a:gd name="T22" fmla="*/ 2147483647 w 140"/>
              <a:gd name="T23" fmla="*/ 2147483647 h 44"/>
              <a:gd name="T24" fmla="*/ 2147483647 w 140"/>
              <a:gd name="T25" fmla="*/ 2147483647 h 44"/>
              <a:gd name="T26" fmla="*/ 2147483647 w 140"/>
              <a:gd name="T27" fmla="*/ 0 h 44"/>
              <a:gd name="T28" fmla="*/ 2147483647 w 140"/>
              <a:gd name="T29" fmla="*/ 2147483647 h 44"/>
              <a:gd name="T30" fmla="*/ 2147483647 w 140"/>
              <a:gd name="T31" fmla="*/ 0 h 44"/>
              <a:gd name="T32" fmla="*/ 2147483647 w 140"/>
              <a:gd name="T33" fmla="*/ 2147483647 h 44"/>
              <a:gd name="T34" fmla="*/ 2147483647 w 140"/>
              <a:gd name="T35" fmla="*/ 2147483647 h 44"/>
              <a:gd name="T36" fmla="*/ 2147483647 w 140"/>
              <a:gd name="T37" fmla="*/ 2147483647 h 44"/>
              <a:gd name="T38" fmla="*/ 0 w 140"/>
              <a:gd name="T39" fmla="*/ 2147483647 h 4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40"/>
              <a:gd name="T61" fmla="*/ 0 h 44"/>
              <a:gd name="T62" fmla="*/ 140 w 140"/>
              <a:gd name="T63" fmla="*/ 44 h 4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40" h="44">
                <a:moveTo>
                  <a:pt x="0" y="11"/>
                </a:moveTo>
                <a:lnTo>
                  <a:pt x="20" y="15"/>
                </a:lnTo>
                <a:lnTo>
                  <a:pt x="8" y="20"/>
                </a:lnTo>
                <a:lnTo>
                  <a:pt x="13" y="24"/>
                </a:lnTo>
                <a:lnTo>
                  <a:pt x="64" y="23"/>
                </a:lnTo>
                <a:lnTo>
                  <a:pt x="32" y="30"/>
                </a:lnTo>
                <a:lnTo>
                  <a:pt x="83" y="43"/>
                </a:lnTo>
                <a:lnTo>
                  <a:pt x="117" y="35"/>
                </a:lnTo>
                <a:lnTo>
                  <a:pt x="139" y="20"/>
                </a:lnTo>
                <a:lnTo>
                  <a:pt x="133" y="13"/>
                </a:lnTo>
                <a:lnTo>
                  <a:pt x="101" y="14"/>
                </a:lnTo>
                <a:lnTo>
                  <a:pt x="106" y="6"/>
                </a:lnTo>
                <a:lnTo>
                  <a:pt x="79" y="14"/>
                </a:lnTo>
                <a:lnTo>
                  <a:pt x="76" y="0"/>
                </a:lnTo>
                <a:lnTo>
                  <a:pt x="69" y="17"/>
                </a:lnTo>
                <a:lnTo>
                  <a:pt x="32" y="0"/>
                </a:lnTo>
                <a:lnTo>
                  <a:pt x="33" y="10"/>
                </a:lnTo>
                <a:lnTo>
                  <a:pt x="22" y="6"/>
                </a:lnTo>
                <a:lnTo>
                  <a:pt x="27" y="16"/>
                </a:lnTo>
                <a:lnTo>
                  <a:pt x="0" y="11"/>
                </a:lnTo>
              </a:path>
            </a:pathLst>
          </a:custGeom>
          <a:solidFill>
            <a:schemeClr val="tx2"/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L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2230" name="Text Box 40"/>
          <p:cNvSpPr txBox="1">
            <a:spLocks noChangeArrowheads="1"/>
          </p:cNvSpPr>
          <p:nvPr/>
        </p:nvSpPr>
        <p:spPr bwMode="auto">
          <a:xfrm>
            <a:off x="152400" y="6537739"/>
            <a:ext cx="61023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>
              <a:defRPr sz="1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altLang="fr-FR" sz="1000" b="1" i="0" u="none" strike="noStrike" kern="0" cap="none" spc="0" normalizeH="0" baseline="0" noProof="0" dirty="0">
                <a:ln>
                  <a:noFill/>
                </a:ln>
                <a:solidFill>
                  <a:srgbClr val="002A4C"/>
                </a:solidFill>
                <a:effectLst/>
                <a:uLnTx/>
                <a:uFillTx/>
                <a:latin typeface="Arial" charset="0"/>
              </a:rPr>
              <a:t> EUROMETAL CHART BASED  ON IMF DATA; UPDATE: 13.04.2016</a:t>
            </a:r>
            <a:endParaRPr kumimoji="0" lang="en-US" altLang="fr-FR" sz="1000" b="1" i="0" u="none" strike="noStrike" kern="0" cap="none" spc="0" normalizeH="0" baseline="0" noProof="0" dirty="0">
              <a:ln>
                <a:noFill/>
              </a:ln>
              <a:solidFill>
                <a:srgbClr val="002A4C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52231" name="TextBox 253"/>
          <p:cNvSpPr txBox="1">
            <a:spLocks noChangeArrowheads="1"/>
          </p:cNvSpPr>
          <p:nvPr/>
        </p:nvSpPr>
        <p:spPr bwMode="auto">
          <a:xfrm>
            <a:off x="250825" y="4721639"/>
            <a:ext cx="2319338" cy="30797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txBody>
          <a:bodyPr wrap="none">
            <a:spAutoFit/>
          </a:bodyPr>
          <a:lstStyle>
            <a:lvl1pPr>
              <a:defRPr sz="1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= WORLD GDP GROWTH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52232" name="Rectangle à coins arrondis 1"/>
          <p:cNvSpPr>
            <a:spLocks noChangeArrowheads="1"/>
          </p:cNvSpPr>
          <p:nvPr/>
        </p:nvSpPr>
        <p:spPr bwMode="auto">
          <a:xfrm>
            <a:off x="1688570" y="2727448"/>
            <a:ext cx="1366838" cy="1090562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LU" altLang="fr-FR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USA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LU" altLang="fr-FR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LU" altLang="fr-FR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2015: +2,4 %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LU" altLang="fr-FR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2016: +2,4 %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LU" altLang="fr-FR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52233" name="Rectangle à coins arrondis 252"/>
          <p:cNvSpPr>
            <a:spLocks noChangeArrowheads="1"/>
          </p:cNvSpPr>
          <p:nvPr/>
        </p:nvSpPr>
        <p:spPr bwMode="auto">
          <a:xfrm>
            <a:off x="3020693" y="5105572"/>
            <a:ext cx="1366838" cy="1131721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LU" altLang="fr-FR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LAT.AMERICA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LU" altLang="fr-FR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LU" altLang="fr-FR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2015: -0,1 %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LU" altLang="fr-FR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2016:  -0,5 %</a:t>
            </a:r>
          </a:p>
        </p:txBody>
      </p:sp>
      <p:sp>
        <p:nvSpPr>
          <p:cNvPr id="52234" name="Rectangle à coins arrondis 253"/>
          <p:cNvSpPr>
            <a:spLocks noChangeArrowheads="1"/>
          </p:cNvSpPr>
          <p:nvPr/>
        </p:nvSpPr>
        <p:spPr bwMode="auto">
          <a:xfrm>
            <a:off x="7950204" y="4094162"/>
            <a:ext cx="1366837" cy="1131385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LU" altLang="fr-FR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ASEAN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LU" altLang="fr-FR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LU" altLang="fr-FR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2015: +4,7%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LU" altLang="fr-FR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2016: +4,8 %</a:t>
            </a:r>
          </a:p>
        </p:txBody>
      </p:sp>
      <p:sp>
        <p:nvSpPr>
          <p:cNvPr id="52235" name="Rectangle à coins arrondis 254"/>
          <p:cNvSpPr>
            <a:spLocks noChangeArrowheads="1"/>
          </p:cNvSpPr>
          <p:nvPr/>
        </p:nvSpPr>
        <p:spPr bwMode="auto">
          <a:xfrm>
            <a:off x="6400217" y="4136576"/>
            <a:ext cx="1368425" cy="1088972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LU" altLang="fr-FR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INDIA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LU" altLang="fr-FR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LU" altLang="fr-FR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2015: +7,3 %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LU" altLang="fr-FR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2016: +7,5 %</a:t>
            </a:r>
          </a:p>
        </p:txBody>
      </p:sp>
      <p:sp>
        <p:nvSpPr>
          <p:cNvPr id="52236" name="Rectangle à coins arrondis 257"/>
          <p:cNvSpPr>
            <a:spLocks noChangeArrowheads="1"/>
          </p:cNvSpPr>
          <p:nvPr/>
        </p:nvSpPr>
        <p:spPr bwMode="auto">
          <a:xfrm>
            <a:off x="7865843" y="2636388"/>
            <a:ext cx="1368425" cy="1089285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LU" altLang="fr-FR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CHINA</a:t>
            </a:r>
            <a:endParaRPr lang="fr-LU" altLang="fr-FR" sz="1200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LU" altLang="fr-FR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LU" altLang="fr-FR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2015: +6,9 %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LU" altLang="fr-FR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2016: +6,5 %</a:t>
            </a:r>
          </a:p>
        </p:txBody>
      </p:sp>
      <p:sp>
        <p:nvSpPr>
          <p:cNvPr id="52238" name="Rectangle à coins arrondis 259"/>
          <p:cNvSpPr>
            <a:spLocks noChangeArrowheads="1"/>
          </p:cNvSpPr>
          <p:nvPr/>
        </p:nvSpPr>
        <p:spPr bwMode="auto">
          <a:xfrm>
            <a:off x="4364213" y="2024574"/>
            <a:ext cx="1366837" cy="1011541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LU" sz="1200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</a:rPr>
              <a:t>EURO AREA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LU" sz="1200" i="0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LU" sz="1200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</a:rPr>
              <a:t>2015: +1,6 %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LU" sz="1200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</a:rPr>
              <a:t>2016: +1,5 % </a:t>
            </a:r>
          </a:p>
        </p:txBody>
      </p:sp>
      <p:sp>
        <p:nvSpPr>
          <p:cNvPr id="52239" name="Rectangle à coins arrondis 260"/>
          <p:cNvSpPr>
            <a:spLocks noChangeArrowheads="1"/>
          </p:cNvSpPr>
          <p:nvPr/>
        </p:nvSpPr>
        <p:spPr bwMode="auto">
          <a:xfrm>
            <a:off x="4984448" y="5111346"/>
            <a:ext cx="1366838" cy="1269982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LU" altLang="fr-FR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SUB-SAHARA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LU" altLang="fr-FR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AFRICA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LU" altLang="fr-FR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LU" altLang="fr-FR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2015: +3,4 %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LU" altLang="fr-FR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2016: +3,0 %</a:t>
            </a:r>
          </a:p>
        </p:txBody>
      </p:sp>
      <p:sp>
        <p:nvSpPr>
          <p:cNvPr id="52240" name="Rectangle à coins arrondis 261"/>
          <p:cNvSpPr>
            <a:spLocks noChangeArrowheads="1"/>
          </p:cNvSpPr>
          <p:nvPr/>
        </p:nvSpPr>
        <p:spPr bwMode="auto">
          <a:xfrm>
            <a:off x="5771751" y="2966554"/>
            <a:ext cx="1366837" cy="1009773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LU" altLang="fr-FR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MENA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LU" altLang="fr-FR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LU" altLang="fr-FR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2015: +2,5 %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LU" altLang="fr-FR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2016: +3,1 %</a:t>
            </a:r>
          </a:p>
        </p:txBody>
      </p:sp>
      <p:sp>
        <p:nvSpPr>
          <p:cNvPr id="251" name="Rectangle à coins arrondis 259"/>
          <p:cNvSpPr>
            <a:spLocks noChangeArrowheads="1"/>
          </p:cNvSpPr>
          <p:nvPr/>
        </p:nvSpPr>
        <p:spPr bwMode="auto">
          <a:xfrm>
            <a:off x="6133289" y="1790085"/>
            <a:ext cx="1366837" cy="1011541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LU" sz="1200" kern="0" dirty="0">
                <a:solidFill>
                  <a:srgbClr val="003399"/>
                </a:solidFill>
              </a:rPr>
              <a:t>CIS</a:t>
            </a:r>
            <a:endParaRPr kumimoji="0" lang="fr-LU" sz="1200" i="0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LU" sz="1200" i="0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LU" sz="1200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</a:rPr>
              <a:t>2015: -</a:t>
            </a:r>
            <a:r>
              <a:rPr kumimoji="0" lang="fr-LU" sz="1200" i="0" u="none" strike="noStrike" kern="0" cap="none" spc="0" normalizeH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</a:rPr>
              <a:t> 2,8</a:t>
            </a:r>
            <a:r>
              <a:rPr kumimoji="0" lang="fr-LU" sz="1200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</a:rPr>
              <a:t> %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LU" sz="1200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</a:rPr>
              <a:t>2016: - 1,1 %  </a:t>
            </a:r>
          </a:p>
        </p:txBody>
      </p:sp>
      <p:sp>
        <p:nvSpPr>
          <p:cNvPr id="252" name="Rectangle à coins arrondis 260"/>
          <p:cNvSpPr>
            <a:spLocks noChangeArrowheads="1"/>
          </p:cNvSpPr>
          <p:nvPr/>
        </p:nvSpPr>
        <p:spPr bwMode="auto">
          <a:xfrm>
            <a:off x="260194" y="5049159"/>
            <a:ext cx="2245473" cy="1355203"/>
          </a:xfrm>
          <a:prstGeom prst="roundRect">
            <a:avLst>
              <a:gd name="adj" fmla="val 16667"/>
            </a:avLst>
          </a:prstGeom>
          <a:solidFill>
            <a:schemeClr val="tx1">
              <a:lumMod val="20000"/>
              <a:lumOff val="80000"/>
            </a:schemeClr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>
            <a:lvl1pPr>
              <a:defRPr sz="1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LU" altLang="fr-FR" sz="1600" kern="0" dirty="0">
                <a:solidFill>
                  <a:srgbClr val="000000"/>
                </a:solidFill>
              </a:rPr>
              <a:t>WORLD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LU" altLang="fr-FR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GDP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LU" altLang="fr-FR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LU" altLang="fr-FR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2015: +3,1 %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LU" altLang="fr-FR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2016: +3,2 %</a:t>
            </a:r>
          </a:p>
        </p:txBody>
      </p:sp>
    </p:spTree>
    <p:extLst>
      <p:ext uri="{BB962C8B-B14F-4D97-AF65-F5344CB8AC3E}">
        <p14:creationId xmlns:p14="http://schemas.microsoft.com/office/powerpoint/2010/main" val="111347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1"/>
          <p:cNvSpPr txBox="1">
            <a:spLocks noGrp="1"/>
          </p:cNvSpPr>
          <p:nvPr/>
        </p:nvSpPr>
        <p:spPr bwMode="auto">
          <a:xfrm>
            <a:off x="6705600" y="6477000"/>
            <a:ext cx="3733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C191DB-2E0C-495B-82F9-169AE1660E1B}" type="slidenum">
              <a:rPr kumimoji="0" lang="de-DE" altLang="fr-FR" sz="1200" b="1" i="0" u="none" strike="noStrike" kern="0" cap="none" spc="0" normalizeH="0" baseline="0" noProof="0">
                <a:ln>
                  <a:noFill/>
                </a:ln>
                <a:solidFill>
                  <a:srgbClr val="00517A"/>
                </a:solidFill>
                <a:effectLst/>
                <a:uLnTx/>
                <a:uFillTx/>
                <a:latin typeface="Arial" charset="0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altLang="fr-FR" sz="1200" b="1" i="0" u="none" strike="noStrike" kern="0" cap="none" spc="0" normalizeH="0" baseline="0" noProof="0">
              <a:ln>
                <a:noFill/>
              </a:ln>
              <a:solidFill>
                <a:srgbClr val="00517A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53251" name="Rectangle 6"/>
          <p:cNvSpPr>
            <a:spLocks noChangeArrowheads="1"/>
          </p:cNvSpPr>
          <p:nvPr/>
        </p:nvSpPr>
        <p:spPr bwMode="auto">
          <a:xfrm>
            <a:off x="293440" y="1767791"/>
            <a:ext cx="10374560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anchor="ctr">
            <a:spAutoFit/>
          </a:bodyPr>
          <a:lstStyle>
            <a:lvl1pPr>
              <a:defRPr sz="1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altLang="fr-FR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lang="fr-CH" altLang="fr-FR" sz="2400" kern="0" dirty="0">
                <a:solidFill>
                  <a:schemeClr val="accent1"/>
                </a:solidFill>
              </a:rPr>
              <a:t>WORLDSTEEL SHORT RANGE OUTLOOK</a:t>
            </a:r>
            <a:endParaRPr kumimoji="0" lang="fr-CH" altLang="fr-FR" sz="24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algn="ctr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altLang="fr-FR" sz="24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algn="ctr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altLang="fr-FR" sz="24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algn="ctr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altLang="fr-FR" sz="24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algn="ctr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altLang="fr-FR" sz="24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algn="ctr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altLang="fr-FR" sz="24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algn="ctr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altLang="fr-FR" sz="24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algn="ctr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altLang="fr-FR" sz="2400" kern="0" dirty="0">
                <a:solidFill>
                  <a:schemeClr val="accent1"/>
                </a:solidFill>
              </a:rPr>
              <a:t>WORLD STEEL DEMAND FORECAST FROM APRIL 2016</a:t>
            </a:r>
            <a:endParaRPr kumimoji="0" lang="fr-CH" altLang="fr-FR" sz="24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altLang="fr-FR" sz="16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altLang="fr-FR" sz="16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altLang="fr-FR" sz="16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altLang="fr-FR" sz="24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algn="ctr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altLang="fr-FR" sz="2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algn="ctr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altLang="fr-FR" sz="2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07787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1"/>
          <p:cNvSpPr txBox="1">
            <a:spLocks noGrp="1"/>
          </p:cNvSpPr>
          <p:nvPr/>
        </p:nvSpPr>
        <p:spPr bwMode="auto">
          <a:xfrm>
            <a:off x="6705600" y="6477000"/>
            <a:ext cx="3733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C191DB-2E0C-495B-82F9-169AE1660E1B}" type="slidenum">
              <a:rPr kumimoji="0" lang="de-DE" altLang="fr-FR" sz="1200" b="1" i="0" u="none" strike="noStrike" kern="0" cap="none" spc="0" normalizeH="0" baseline="0" noProof="0">
                <a:ln>
                  <a:noFill/>
                </a:ln>
                <a:solidFill>
                  <a:srgbClr val="00517A"/>
                </a:solidFill>
                <a:effectLst/>
                <a:uLnTx/>
                <a:uFillTx/>
                <a:latin typeface="Arial" charset="0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altLang="fr-FR" sz="1200" b="1" i="0" u="none" strike="noStrike" kern="0" cap="none" spc="0" normalizeH="0" baseline="0" noProof="0">
              <a:ln>
                <a:noFill/>
              </a:ln>
              <a:solidFill>
                <a:srgbClr val="00517A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53251" name="Rectangle 6"/>
          <p:cNvSpPr>
            <a:spLocks noChangeArrowheads="1"/>
          </p:cNvSpPr>
          <p:nvPr/>
        </p:nvSpPr>
        <p:spPr bwMode="auto">
          <a:xfrm>
            <a:off x="293440" y="1157380"/>
            <a:ext cx="10038394" cy="46966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xtLst/>
        </p:spPr>
        <p:txBody>
          <a:bodyPr wrap="square" lIns="0" anchor="ctr">
            <a:spAutoFit/>
          </a:bodyPr>
          <a:lstStyle>
            <a:lvl1pPr>
              <a:defRPr sz="1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342900" marR="0" lvl="0" indent="-342900" algn="ctr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CH" altLang="fr-FR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lang="fr-CH" altLang="fr-FR" sz="2400" kern="0" dirty="0">
                <a:solidFill>
                  <a:schemeClr val="accent1"/>
                </a:solidFill>
              </a:rPr>
              <a:t>KEY HEADINGS OF WORLDSTEEL FORECAST</a:t>
            </a:r>
          </a:p>
          <a:p>
            <a:pPr marL="342900" marR="0" lvl="0" indent="-342900" algn="ctr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fr-CH" altLang="fr-FR" sz="2400" kern="0" dirty="0">
              <a:solidFill>
                <a:schemeClr val="accent1"/>
              </a:solidFill>
            </a:endParaRPr>
          </a:p>
          <a:p>
            <a:pPr marR="0" lvl="0" algn="ctr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CH" altLang="fr-FR" sz="1600" kern="0" dirty="0">
              <a:solidFill>
                <a:schemeClr val="accent1"/>
              </a:solidFill>
            </a:endParaRPr>
          </a:p>
          <a:p>
            <a:pPr marL="342900" marR="0" lvl="0" indent="-342900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fr-CH" altLang="fr-FR" sz="1600" kern="0" dirty="0">
                <a:solidFill>
                  <a:schemeClr val="accent1"/>
                </a:solidFill>
              </a:rPr>
              <a:t>IN 2016 WORLD STEEL DEMAND WILL SLIGHTLY dive BY -0,8 % FROM 1 500 MT IN 2015 </a:t>
            </a:r>
          </a:p>
          <a:p>
            <a:pPr marR="0" lvl="0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CH" altLang="fr-FR" sz="1600" kern="0" dirty="0">
                <a:solidFill>
                  <a:schemeClr val="accent1"/>
                </a:solidFill>
              </a:rPr>
              <a:t>      TO 1 488 MT IN 2016</a:t>
            </a:r>
          </a:p>
          <a:p>
            <a:pPr marR="0" lvl="0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CH" altLang="fr-FR" sz="1600" kern="0" dirty="0">
              <a:solidFill>
                <a:schemeClr val="accent1"/>
              </a:solidFill>
            </a:endParaRPr>
          </a:p>
          <a:p>
            <a:pPr marL="342900" marR="0" lvl="0" indent="-342900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fr-CH" altLang="fr-FR" sz="1600" kern="0" dirty="0">
                <a:solidFill>
                  <a:schemeClr val="accent1"/>
                </a:solidFill>
              </a:rPr>
              <a:t>DEMAND WILL GROW IN EU-28 BY +1,4 % TO 155 MT AND BY +3 % TO 41 MT IN OTHER EUROPE</a:t>
            </a:r>
          </a:p>
          <a:p>
            <a:pPr marR="0" lvl="0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CH" altLang="fr-FR" sz="1600" kern="0" dirty="0">
              <a:solidFill>
                <a:schemeClr val="accent1"/>
              </a:solidFill>
            </a:endParaRPr>
          </a:p>
          <a:p>
            <a:pPr marL="342900" marR="0" lvl="0" indent="-342900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fr-CH" altLang="fr-FR" sz="1600" kern="0" dirty="0">
                <a:solidFill>
                  <a:schemeClr val="accent1"/>
                </a:solidFill>
              </a:rPr>
              <a:t>NAFTA STEEL DEMAND WILL INCREASE IN 2016 TO 139 MT, COMPARED WITH 135 MT IN 2015</a:t>
            </a:r>
          </a:p>
          <a:p>
            <a:pPr marR="0" lvl="0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CH" altLang="fr-FR" sz="1600" kern="0" dirty="0">
              <a:solidFill>
                <a:schemeClr val="accent1"/>
              </a:solidFill>
            </a:endParaRPr>
          </a:p>
          <a:p>
            <a:pPr marL="342900" marR="0" lvl="0" indent="-342900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fr-CH" altLang="fr-FR" sz="1600" kern="0" dirty="0">
                <a:solidFill>
                  <a:schemeClr val="accent1"/>
                </a:solidFill>
              </a:rPr>
              <a:t>IN 2016 IN INDIA, STEEL DEMAND IS FORECASTED TO BE 84 MT IN 2016, A PLUS OF +5,4 %</a:t>
            </a:r>
          </a:p>
          <a:p>
            <a:pPr marR="0" lvl="0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CH" altLang="fr-FR" sz="1600" kern="0" dirty="0">
              <a:solidFill>
                <a:schemeClr val="accent1"/>
              </a:solidFill>
            </a:endParaRPr>
          </a:p>
          <a:p>
            <a:pPr marL="342900" marR="0" lvl="0" indent="-342900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fr-CH" altLang="fr-FR" sz="1600" kern="0" dirty="0">
                <a:solidFill>
                  <a:schemeClr val="accent1"/>
                </a:solidFill>
              </a:rPr>
              <a:t>CHINESE STEEL DEMAND IS EXPECTED TO DICREASE IN 2016 BY -4,0 %, AFTER A DECREASE OF -5,4 % IN 2015, TO LOWER TO 645 MT IN 2016</a:t>
            </a:r>
          </a:p>
          <a:p>
            <a:pPr marR="0" lvl="0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CH" altLang="fr-FR" sz="1600" kern="0" dirty="0">
              <a:solidFill>
                <a:schemeClr val="accent1"/>
              </a:solidFill>
            </a:endParaRPr>
          </a:p>
          <a:p>
            <a:pPr marL="342900" marR="0" lvl="0" indent="-342900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fr-CH" altLang="fr-FR" sz="1600" kern="0" dirty="0">
                <a:solidFill>
                  <a:schemeClr val="accent1"/>
                </a:solidFill>
              </a:rPr>
              <a:t>CIS STEEL DEMAND WILL DIVE FROM 50 MT IN 2015 TO 46 MT IN 2016</a:t>
            </a:r>
          </a:p>
          <a:p>
            <a:pPr marR="0" lvl="0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CH" altLang="fr-FR" sz="1600" kern="0" dirty="0">
              <a:solidFill>
                <a:schemeClr val="accent1"/>
              </a:solidFill>
            </a:endParaRPr>
          </a:p>
          <a:p>
            <a:pPr marL="342900" marR="0" lvl="0" indent="-342900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fr-CH" altLang="fr-FR" sz="1600" kern="0" dirty="0">
                <a:solidFill>
                  <a:schemeClr val="accent1"/>
                </a:solidFill>
              </a:rPr>
              <a:t>CENTRAL &amp; LATIN AMERICAN STEEL DEMAND WILL FALL FROM 45 MT TO 43 MT IN 2016</a:t>
            </a:r>
          </a:p>
          <a:p>
            <a:pPr marR="0" lvl="0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CH" altLang="fr-FR" sz="1600" kern="0" dirty="0">
              <a:solidFill>
                <a:schemeClr val="accent1"/>
              </a:solidFill>
            </a:endParaRPr>
          </a:p>
          <a:p>
            <a:pPr marL="342900" marR="0" lvl="0" indent="-342900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fr-CH" altLang="fr-FR" sz="1600" kern="0" dirty="0">
                <a:solidFill>
                  <a:schemeClr val="accent1"/>
                </a:solidFill>
              </a:rPr>
              <a:t>STEEL DEMAND IN AFRICA AND MIDDLE EAST WILL CONTINUE TO GROW SIGNIFICANTLY BY +3,8 % RESP. BY +2,4 % DURING 2016 </a:t>
            </a:r>
          </a:p>
        </p:txBody>
      </p:sp>
    </p:spTree>
    <p:extLst>
      <p:ext uri="{BB962C8B-B14F-4D97-AF65-F5344CB8AC3E}">
        <p14:creationId xmlns:p14="http://schemas.microsoft.com/office/powerpoint/2010/main" val="258089649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4-13 at 17.24.4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80728"/>
            <a:ext cx="9141862" cy="587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62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3399"/>
      </a:dk1>
      <a:lt1>
        <a:srgbClr val="FFFFFF"/>
      </a:lt1>
      <a:dk2>
        <a:srgbClr val="000000"/>
      </a:dk2>
      <a:lt2>
        <a:srgbClr val="808080"/>
      </a:lt2>
      <a:accent1>
        <a:srgbClr val="0033CC"/>
      </a:accent1>
      <a:accent2>
        <a:srgbClr val="FF0000"/>
      </a:accent2>
      <a:accent3>
        <a:srgbClr val="FFFFFF"/>
      </a:accent3>
      <a:accent4>
        <a:srgbClr val="002A82"/>
      </a:accent4>
      <a:accent5>
        <a:srgbClr val="AAADE2"/>
      </a:accent5>
      <a:accent6>
        <a:srgbClr val="E70000"/>
      </a:accent6>
      <a:hlink>
        <a:srgbClr val="009900"/>
      </a:hlink>
      <a:folHlink>
        <a:srgbClr val="FFFF00"/>
      </a:folHlink>
    </a:clrScheme>
    <a:fontScheme name="Office Theme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3399"/>
        </a:dk1>
        <a:lt1>
          <a:srgbClr val="FFFFFF"/>
        </a:lt1>
        <a:dk2>
          <a:srgbClr val="000000"/>
        </a:dk2>
        <a:lt2>
          <a:srgbClr val="808080"/>
        </a:lt2>
        <a:accent1>
          <a:srgbClr val="0033CC"/>
        </a:accent1>
        <a:accent2>
          <a:srgbClr val="FF0000"/>
        </a:accent2>
        <a:accent3>
          <a:srgbClr val="FFFFFF"/>
        </a:accent3>
        <a:accent4>
          <a:srgbClr val="002A82"/>
        </a:accent4>
        <a:accent5>
          <a:srgbClr val="AAADE2"/>
        </a:accent5>
        <a:accent6>
          <a:srgbClr val="E70000"/>
        </a:accent6>
        <a:hlink>
          <a:srgbClr val="0099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Default Design">
  <a:themeElements>
    <a:clrScheme name="">
      <a:dk1>
        <a:srgbClr val="0F66AE"/>
      </a:dk1>
      <a:lt1>
        <a:srgbClr val="FFFFFF"/>
      </a:lt1>
      <a:dk2>
        <a:srgbClr val="990033"/>
      </a:dk2>
      <a:lt2>
        <a:srgbClr val="FF0000"/>
      </a:lt2>
      <a:accent1>
        <a:srgbClr val="006699"/>
      </a:accent1>
      <a:accent2>
        <a:srgbClr val="009900"/>
      </a:accent2>
      <a:accent3>
        <a:srgbClr val="FFFFFF"/>
      </a:accent3>
      <a:accent4>
        <a:srgbClr val="0B5694"/>
      </a:accent4>
      <a:accent5>
        <a:srgbClr val="AAB8CA"/>
      </a:accent5>
      <a:accent6>
        <a:srgbClr val="008A00"/>
      </a:accent6>
      <a:hlink>
        <a:srgbClr val="002A4C"/>
      </a:hlink>
      <a:folHlink>
        <a:srgbClr val="DDDDDD"/>
      </a:folHlink>
    </a:clrScheme>
    <a:fontScheme name="Default 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3_Default Design">
  <a:themeElements>
    <a:clrScheme name="">
      <a:dk1>
        <a:srgbClr val="0F66AE"/>
      </a:dk1>
      <a:lt1>
        <a:srgbClr val="FFFFFF"/>
      </a:lt1>
      <a:dk2>
        <a:srgbClr val="990033"/>
      </a:dk2>
      <a:lt2>
        <a:srgbClr val="FF0000"/>
      </a:lt2>
      <a:accent1>
        <a:srgbClr val="006699"/>
      </a:accent1>
      <a:accent2>
        <a:srgbClr val="009900"/>
      </a:accent2>
      <a:accent3>
        <a:srgbClr val="FFFFFF"/>
      </a:accent3>
      <a:accent4>
        <a:srgbClr val="0B5694"/>
      </a:accent4>
      <a:accent5>
        <a:srgbClr val="AAB8CA"/>
      </a:accent5>
      <a:accent6>
        <a:srgbClr val="008A00"/>
      </a:accent6>
      <a:hlink>
        <a:srgbClr val="002A4C"/>
      </a:hlink>
      <a:folHlink>
        <a:srgbClr val="DDDDDD"/>
      </a:folHlink>
    </a:clrScheme>
    <a:fontScheme name="3_Default 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9_Office Theme">
  <a:themeElements>
    <a:clrScheme name="9_Office Theme 1">
      <a:dk1>
        <a:srgbClr val="003399"/>
      </a:dk1>
      <a:lt1>
        <a:srgbClr val="FFFFFF"/>
      </a:lt1>
      <a:dk2>
        <a:srgbClr val="000000"/>
      </a:dk2>
      <a:lt2>
        <a:srgbClr val="808080"/>
      </a:lt2>
      <a:accent1>
        <a:srgbClr val="0033CC"/>
      </a:accent1>
      <a:accent2>
        <a:srgbClr val="FF0000"/>
      </a:accent2>
      <a:accent3>
        <a:srgbClr val="FFFFFF"/>
      </a:accent3>
      <a:accent4>
        <a:srgbClr val="002A82"/>
      </a:accent4>
      <a:accent5>
        <a:srgbClr val="AAADE2"/>
      </a:accent5>
      <a:accent6>
        <a:srgbClr val="E70000"/>
      </a:accent6>
      <a:hlink>
        <a:srgbClr val="009900"/>
      </a:hlink>
      <a:folHlink>
        <a:srgbClr val="FFFF00"/>
      </a:folHlink>
    </a:clrScheme>
    <a:fontScheme name="9_Office Theme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9_Office Theme 1">
        <a:dk1>
          <a:srgbClr val="003399"/>
        </a:dk1>
        <a:lt1>
          <a:srgbClr val="FFFFFF"/>
        </a:lt1>
        <a:dk2>
          <a:srgbClr val="000000"/>
        </a:dk2>
        <a:lt2>
          <a:srgbClr val="808080"/>
        </a:lt2>
        <a:accent1>
          <a:srgbClr val="0033CC"/>
        </a:accent1>
        <a:accent2>
          <a:srgbClr val="FF0000"/>
        </a:accent2>
        <a:accent3>
          <a:srgbClr val="FFFFFF"/>
        </a:accent3>
        <a:accent4>
          <a:srgbClr val="002A82"/>
        </a:accent4>
        <a:accent5>
          <a:srgbClr val="AAADE2"/>
        </a:accent5>
        <a:accent6>
          <a:srgbClr val="E70000"/>
        </a:accent6>
        <a:hlink>
          <a:srgbClr val="0099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0_Office Theme">
  <a:themeElements>
    <a:clrScheme name="10_Office Theme 1">
      <a:dk1>
        <a:srgbClr val="003399"/>
      </a:dk1>
      <a:lt1>
        <a:srgbClr val="FFFFFF"/>
      </a:lt1>
      <a:dk2>
        <a:srgbClr val="000000"/>
      </a:dk2>
      <a:lt2>
        <a:srgbClr val="808080"/>
      </a:lt2>
      <a:accent1>
        <a:srgbClr val="0033CC"/>
      </a:accent1>
      <a:accent2>
        <a:srgbClr val="FF0000"/>
      </a:accent2>
      <a:accent3>
        <a:srgbClr val="FFFFFF"/>
      </a:accent3>
      <a:accent4>
        <a:srgbClr val="002A82"/>
      </a:accent4>
      <a:accent5>
        <a:srgbClr val="AAADE2"/>
      </a:accent5>
      <a:accent6>
        <a:srgbClr val="E70000"/>
      </a:accent6>
      <a:hlink>
        <a:srgbClr val="009900"/>
      </a:hlink>
      <a:folHlink>
        <a:srgbClr val="FFFF00"/>
      </a:folHlink>
    </a:clrScheme>
    <a:fontScheme name="10_Office Theme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0_Office Theme 1">
        <a:dk1>
          <a:srgbClr val="003399"/>
        </a:dk1>
        <a:lt1>
          <a:srgbClr val="FFFFFF"/>
        </a:lt1>
        <a:dk2>
          <a:srgbClr val="000000"/>
        </a:dk2>
        <a:lt2>
          <a:srgbClr val="808080"/>
        </a:lt2>
        <a:accent1>
          <a:srgbClr val="0033CC"/>
        </a:accent1>
        <a:accent2>
          <a:srgbClr val="FF0000"/>
        </a:accent2>
        <a:accent3>
          <a:srgbClr val="FFFFFF"/>
        </a:accent3>
        <a:accent4>
          <a:srgbClr val="002A82"/>
        </a:accent4>
        <a:accent5>
          <a:srgbClr val="AAADE2"/>
        </a:accent5>
        <a:accent6>
          <a:srgbClr val="E70000"/>
        </a:accent6>
        <a:hlink>
          <a:srgbClr val="0099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1_Office Theme">
  <a:themeElements>
    <a:clrScheme name="11_Office Theme 1">
      <a:dk1>
        <a:srgbClr val="003399"/>
      </a:dk1>
      <a:lt1>
        <a:srgbClr val="FFFFFF"/>
      </a:lt1>
      <a:dk2>
        <a:srgbClr val="000000"/>
      </a:dk2>
      <a:lt2>
        <a:srgbClr val="808080"/>
      </a:lt2>
      <a:accent1>
        <a:srgbClr val="0033CC"/>
      </a:accent1>
      <a:accent2>
        <a:srgbClr val="FF0000"/>
      </a:accent2>
      <a:accent3>
        <a:srgbClr val="FFFFFF"/>
      </a:accent3>
      <a:accent4>
        <a:srgbClr val="002A82"/>
      </a:accent4>
      <a:accent5>
        <a:srgbClr val="AAADE2"/>
      </a:accent5>
      <a:accent6>
        <a:srgbClr val="E70000"/>
      </a:accent6>
      <a:hlink>
        <a:srgbClr val="009900"/>
      </a:hlink>
      <a:folHlink>
        <a:srgbClr val="FFFF00"/>
      </a:folHlink>
    </a:clrScheme>
    <a:fontScheme name="11_Office Theme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1_Office Theme 1">
        <a:dk1>
          <a:srgbClr val="003399"/>
        </a:dk1>
        <a:lt1>
          <a:srgbClr val="FFFFFF"/>
        </a:lt1>
        <a:dk2>
          <a:srgbClr val="000000"/>
        </a:dk2>
        <a:lt2>
          <a:srgbClr val="808080"/>
        </a:lt2>
        <a:accent1>
          <a:srgbClr val="0033CC"/>
        </a:accent1>
        <a:accent2>
          <a:srgbClr val="FF0000"/>
        </a:accent2>
        <a:accent3>
          <a:srgbClr val="FFFFFF"/>
        </a:accent3>
        <a:accent4>
          <a:srgbClr val="002A82"/>
        </a:accent4>
        <a:accent5>
          <a:srgbClr val="AAADE2"/>
        </a:accent5>
        <a:accent6>
          <a:srgbClr val="E70000"/>
        </a:accent6>
        <a:hlink>
          <a:srgbClr val="0099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2_Office Theme">
  <a:themeElements>
    <a:clrScheme name="12_Office Theme 1">
      <a:dk1>
        <a:srgbClr val="003399"/>
      </a:dk1>
      <a:lt1>
        <a:srgbClr val="FFFFFF"/>
      </a:lt1>
      <a:dk2>
        <a:srgbClr val="000000"/>
      </a:dk2>
      <a:lt2>
        <a:srgbClr val="808080"/>
      </a:lt2>
      <a:accent1>
        <a:srgbClr val="0033CC"/>
      </a:accent1>
      <a:accent2>
        <a:srgbClr val="FF0000"/>
      </a:accent2>
      <a:accent3>
        <a:srgbClr val="FFFFFF"/>
      </a:accent3>
      <a:accent4>
        <a:srgbClr val="002A82"/>
      </a:accent4>
      <a:accent5>
        <a:srgbClr val="AAADE2"/>
      </a:accent5>
      <a:accent6>
        <a:srgbClr val="E70000"/>
      </a:accent6>
      <a:hlink>
        <a:srgbClr val="009900"/>
      </a:hlink>
      <a:folHlink>
        <a:srgbClr val="FFFF00"/>
      </a:folHlink>
    </a:clrScheme>
    <a:fontScheme name="12_Office Theme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2_Office Theme 1">
        <a:dk1>
          <a:srgbClr val="003399"/>
        </a:dk1>
        <a:lt1>
          <a:srgbClr val="FFFFFF"/>
        </a:lt1>
        <a:dk2>
          <a:srgbClr val="000000"/>
        </a:dk2>
        <a:lt2>
          <a:srgbClr val="808080"/>
        </a:lt2>
        <a:accent1>
          <a:srgbClr val="0033CC"/>
        </a:accent1>
        <a:accent2>
          <a:srgbClr val="FF0000"/>
        </a:accent2>
        <a:accent3>
          <a:srgbClr val="FFFFFF"/>
        </a:accent3>
        <a:accent4>
          <a:srgbClr val="002A82"/>
        </a:accent4>
        <a:accent5>
          <a:srgbClr val="AAADE2"/>
        </a:accent5>
        <a:accent6>
          <a:srgbClr val="E70000"/>
        </a:accent6>
        <a:hlink>
          <a:srgbClr val="0099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3_Office Theme">
  <a:themeElements>
    <a:clrScheme name="13_Office Theme 1">
      <a:dk1>
        <a:srgbClr val="003399"/>
      </a:dk1>
      <a:lt1>
        <a:srgbClr val="FFFFFF"/>
      </a:lt1>
      <a:dk2>
        <a:srgbClr val="000000"/>
      </a:dk2>
      <a:lt2>
        <a:srgbClr val="808080"/>
      </a:lt2>
      <a:accent1>
        <a:srgbClr val="0033CC"/>
      </a:accent1>
      <a:accent2>
        <a:srgbClr val="FF0000"/>
      </a:accent2>
      <a:accent3>
        <a:srgbClr val="FFFFFF"/>
      </a:accent3>
      <a:accent4>
        <a:srgbClr val="002A82"/>
      </a:accent4>
      <a:accent5>
        <a:srgbClr val="AAADE2"/>
      </a:accent5>
      <a:accent6>
        <a:srgbClr val="E70000"/>
      </a:accent6>
      <a:hlink>
        <a:srgbClr val="009900"/>
      </a:hlink>
      <a:folHlink>
        <a:srgbClr val="FFFF00"/>
      </a:folHlink>
    </a:clrScheme>
    <a:fontScheme name="13_Office Theme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3_Office Theme 1">
        <a:dk1>
          <a:srgbClr val="003399"/>
        </a:dk1>
        <a:lt1>
          <a:srgbClr val="FFFFFF"/>
        </a:lt1>
        <a:dk2>
          <a:srgbClr val="000000"/>
        </a:dk2>
        <a:lt2>
          <a:srgbClr val="808080"/>
        </a:lt2>
        <a:accent1>
          <a:srgbClr val="0033CC"/>
        </a:accent1>
        <a:accent2>
          <a:srgbClr val="FF0000"/>
        </a:accent2>
        <a:accent3>
          <a:srgbClr val="FFFFFF"/>
        </a:accent3>
        <a:accent4>
          <a:srgbClr val="002A82"/>
        </a:accent4>
        <a:accent5>
          <a:srgbClr val="AAADE2"/>
        </a:accent5>
        <a:accent6>
          <a:srgbClr val="E70000"/>
        </a:accent6>
        <a:hlink>
          <a:srgbClr val="0099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4_Office Theme">
  <a:themeElements>
    <a:clrScheme name="14_Office Theme 1">
      <a:dk1>
        <a:srgbClr val="003399"/>
      </a:dk1>
      <a:lt1>
        <a:srgbClr val="FFFFFF"/>
      </a:lt1>
      <a:dk2>
        <a:srgbClr val="000000"/>
      </a:dk2>
      <a:lt2>
        <a:srgbClr val="808080"/>
      </a:lt2>
      <a:accent1>
        <a:srgbClr val="0033CC"/>
      </a:accent1>
      <a:accent2>
        <a:srgbClr val="FF0000"/>
      </a:accent2>
      <a:accent3>
        <a:srgbClr val="FFFFFF"/>
      </a:accent3>
      <a:accent4>
        <a:srgbClr val="002A82"/>
      </a:accent4>
      <a:accent5>
        <a:srgbClr val="AAADE2"/>
      </a:accent5>
      <a:accent6>
        <a:srgbClr val="E70000"/>
      </a:accent6>
      <a:hlink>
        <a:srgbClr val="009900"/>
      </a:hlink>
      <a:folHlink>
        <a:srgbClr val="FFFF00"/>
      </a:folHlink>
    </a:clrScheme>
    <a:fontScheme name="14_Office Theme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4_Office Theme 1">
        <a:dk1>
          <a:srgbClr val="003399"/>
        </a:dk1>
        <a:lt1>
          <a:srgbClr val="FFFFFF"/>
        </a:lt1>
        <a:dk2>
          <a:srgbClr val="000000"/>
        </a:dk2>
        <a:lt2>
          <a:srgbClr val="808080"/>
        </a:lt2>
        <a:accent1>
          <a:srgbClr val="0033CC"/>
        </a:accent1>
        <a:accent2>
          <a:srgbClr val="FF0000"/>
        </a:accent2>
        <a:accent3>
          <a:srgbClr val="FFFFFF"/>
        </a:accent3>
        <a:accent4>
          <a:srgbClr val="002A82"/>
        </a:accent4>
        <a:accent5>
          <a:srgbClr val="AAADE2"/>
        </a:accent5>
        <a:accent6>
          <a:srgbClr val="E70000"/>
        </a:accent6>
        <a:hlink>
          <a:srgbClr val="0099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5_Office Theme">
  <a:themeElements>
    <a:clrScheme name="15_Office Theme 1">
      <a:dk1>
        <a:srgbClr val="003399"/>
      </a:dk1>
      <a:lt1>
        <a:srgbClr val="FFFFFF"/>
      </a:lt1>
      <a:dk2>
        <a:srgbClr val="000000"/>
      </a:dk2>
      <a:lt2>
        <a:srgbClr val="808080"/>
      </a:lt2>
      <a:accent1>
        <a:srgbClr val="0033CC"/>
      </a:accent1>
      <a:accent2>
        <a:srgbClr val="FF0000"/>
      </a:accent2>
      <a:accent3>
        <a:srgbClr val="FFFFFF"/>
      </a:accent3>
      <a:accent4>
        <a:srgbClr val="002A82"/>
      </a:accent4>
      <a:accent5>
        <a:srgbClr val="AAADE2"/>
      </a:accent5>
      <a:accent6>
        <a:srgbClr val="E70000"/>
      </a:accent6>
      <a:hlink>
        <a:srgbClr val="009900"/>
      </a:hlink>
      <a:folHlink>
        <a:srgbClr val="FFFF00"/>
      </a:folHlink>
    </a:clrScheme>
    <a:fontScheme name="15_Office Theme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5_Office Theme 1">
        <a:dk1>
          <a:srgbClr val="003399"/>
        </a:dk1>
        <a:lt1>
          <a:srgbClr val="FFFFFF"/>
        </a:lt1>
        <a:dk2>
          <a:srgbClr val="000000"/>
        </a:dk2>
        <a:lt2>
          <a:srgbClr val="808080"/>
        </a:lt2>
        <a:accent1>
          <a:srgbClr val="0033CC"/>
        </a:accent1>
        <a:accent2>
          <a:srgbClr val="FF0000"/>
        </a:accent2>
        <a:accent3>
          <a:srgbClr val="FFFFFF"/>
        </a:accent3>
        <a:accent4>
          <a:srgbClr val="002A82"/>
        </a:accent4>
        <a:accent5>
          <a:srgbClr val="AAADE2"/>
        </a:accent5>
        <a:accent6>
          <a:srgbClr val="E70000"/>
        </a:accent6>
        <a:hlink>
          <a:srgbClr val="0099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6_Office Theme">
  <a:themeElements>
    <a:clrScheme name="16_Office Theme 1">
      <a:dk1>
        <a:srgbClr val="003399"/>
      </a:dk1>
      <a:lt1>
        <a:srgbClr val="FFFFFF"/>
      </a:lt1>
      <a:dk2>
        <a:srgbClr val="000000"/>
      </a:dk2>
      <a:lt2>
        <a:srgbClr val="808080"/>
      </a:lt2>
      <a:accent1>
        <a:srgbClr val="0033CC"/>
      </a:accent1>
      <a:accent2>
        <a:srgbClr val="FF0000"/>
      </a:accent2>
      <a:accent3>
        <a:srgbClr val="FFFFFF"/>
      </a:accent3>
      <a:accent4>
        <a:srgbClr val="002A82"/>
      </a:accent4>
      <a:accent5>
        <a:srgbClr val="AAADE2"/>
      </a:accent5>
      <a:accent6>
        <a:srgbClr val="E70000"/>
      </a:accent6>
      <a:hlink>
        <a:srgbClr val="009900"/>
      </a:hlink>
      <a:folHlink>
        <a:srgbClr val="FFFF00"/>
      </a:folHlink>
    </a:clrScheme>
    <a:fontScheme name="16_Office Theme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6_Office Theme 1">
        <a:dk1>
          <a:srgbClr val="003399"/>
        </a:dk1>
        <a:lt1>
          <a:srgbClr val="FFFFFF"/>
        </a:lt1>
        <a:dk2>
          <a:srgbClr val="000000"/>
        </a:dk2>
        <a:lt2>
          <a:srgbClr val="808080"/>
        </a:lt2>
        <a:accent1>
          <a:srgbClr val="0033CC"/>
        </a:accent1>
        <a:accent2>
          <a:srgbClr val="FF0000"/>
        </a:accent2>
        <a:accent3>
          <a:srgbClr val="FFFFFF"/>
        </a:accent3>
        <a:accent4>
          <a:srgbClr val="002A82"/>
        </a:accent4>
        <a:accent5>
          <a:srgbClr val="AAADE2"/>
        </a:accent5>
        <a:accent6>
          <a:srgbClr val="E70000"/>
        </a:accent6>
        <a:hlink>
          <a:srgbClr val="0099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1_Office Theme 1">
      <a:dk1>
        <a:srgbClr val="003399"/>
      </a:dk1>
      <a:lt1>
        <a:srgbClr val="FFFFFF"/>
      </a:lt1>
      <a:dk2>
        <a:srgbClr val="000000"/>
      </a:dk2>
      <a:lt2>
        <a:srgbClr val="808080"/>
      </a:lt2>
      <a:accent1>
        <a:srgbClr val="0033CC"/>
      </a:accent1>
      <a:accent2>
        <a:srgbClr val="FF0000"/>
      </a:accent2>
      <a:accent3>
        <a:srgbClr val="FFFFFF"/>
      </a:accent3>
      <a:accent4>
        <a:srgbClr val="002A82"/>
      </a:accent4>
      <a:accent5>
        <a:srgbClr val="AAADE2"/>
      </a:accent5>
      <a:accent6>
        <a:srgbClr val="E70000"/>
      </a:accent6>
      <a:hlink>
        <a:srgbClr val="009900"/>
      </a:hlink>
      <a:folHlink>
        <a:srgbClr val="FFFF00"/>
      </a:folHlink>
    </a:clrScheme>
    <a:fontScheme name="1_Office Theme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Office Theme 1">
        <a:dk1>
          <a:srgbClr val="003399"/>
        </a:dk1>
        <a:lt1>
          <a:srgbClr val="FFFFFF"/>
        </a:lt1>
        <a:dk2>
          <a:srgbClr val="000000"/>
        </a:dk2>
        <a:lt2>
          <a:srgbClr val="808080"/>
        </a:lt2>
        <a:accent1>
          <a:srgbClr val="0033CC"/>
        </a:accent1>
        <a:accent2>
          <a:srgbClr val="FF0000"/>
        </a:accent2>
        <a:accent3>
          <a:srgbClr val="FFFFFF"/>
        </a:accent3>
        <a:accent4>
          <a:srgbClr val="002A82"/>
        </a:accent4>
        <a:accent5>
          <a:srgbClr val="AAADE2"/>
        </a:accent5>
        <a:accent6>
          <a:srgbClr val="E70000"/>
        </a:accent6>
        <a:hlink>
          <a:srgbClr val="0099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7_Office Theme">
  <a:themeElements>
    <a:clrScheme name="17_Office Theme 1">
      <a:dk1>
        <a:srgbClr val="003399"/>
      </a:dk1>
      <a:lt1>
        <a:srgbClr val="FFFFFF"/>
      </a:lt1>
      <a:dk2>
        <a:srgbClr val="000000"/>
      </a:dk2>
      <a:lt2>
        <a:srgbClr val="808080"/>
      </a:lt2>
      <a:accent1>
        <a:srgbClr val="0033CC"/>
      </a:accent1>
      <a:accent2>
        <a:srgbClr val="FF0000"/>
      </a:accent2>
      <a:accent3>
        <a:srgbClr val="FFFFFF"/>
      </a:accent3>
      <a:accent4>
        <a:srgbClr val="002A82"/>
      </a:accent4>
      <a:accent5>
        <a:srgbClr val="AAADE2"/>
      </a:accent5>
      <a:accent6>
        <a:srgbClr val="E70000"/>
      </a:accent6>
      <a:hlink>
        <a:srgbClr val="009900"/>
      </a:hlink>
      <a:folHlink>
        <a:srgbClr val="FFFF00"/>
      </a:folHlink>
    </a:clrScheme>
    <a:fontScheme name="17_Office Theme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7_Office Theme 1">
        <a:dk1>
          <a:srgbClr val="003399"/>
        </a:dk1>
        <a:lt1>
          <a:srgbClr val="FFFFFF"/>
        </a:lt1>
        <a:dk2>
          <a:srgbClr val="000000"/>
        </a:dk2>
        <a:lt2>
          <a:srgbClr val="808080"/>
        </a:lt2>
        <a:accent1>
          <a:srgbClr val="0033CC"/>
        </a:accent1>
        <a:accent2>
          <a:srgbClr val="FF0000"/>
        </a:accent2>
        <a:accent3>
          <a:srgbClr val="FFFFFF"/>
        </a:accent3>
        <a:accent4>
          <a:srgbClr val="002A82"/>
        </a:accent4>
        <a:accent5>
          <a:srgbClr val="AAADE2"/>
        </a:accent5>
        <a:accent6>
          <a:srgbClr val="E70000"/>
        </a:accent6>
        <a:hlink>
          <a:srgbClr val="0099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Standarddesign">
  <a:themeElements>
    <a:clrScheme name="Standarddesign 3">
      <a:dk1>
        <a:srgbClr val="D3CF83"/>
      </a:dk1>
      <a:lt1>
        <a:srgbClr val="BCBCBC"/>
      </a:lt1>
      <a:dk2>
        <a:srgbClr val="001926"/>
      </a:dk2>
      <a:lt2>
        <a:srgbClr val="C18B87"/>
      </a:lt2>
      <a:accent1>
        <a:srgbClr val="002632"/>
      </a:accent1>
      <a:accent2>
        <a:srgbClr val="8FC394"/>
      </a:accent2>
      <a:accent3>
        <a:srgbClr val="AAABAC"/>
      </a:accent3>
      <a:accent4>
        <a:srgbClr val="A0A0A0"/>
      </a:accent4>
      <a:accent5>
        <a:srgbClr val="AAACAD"/>
      </a:accent5>
      <a:accent6>
        <a:srgbClr val="81B086"/>
      </a:accent6>
      <a:hlink>
        <a:srgbClr val="7DD4DD"/>
      </a:hlink>
      <a:folHlink>
        <a:srgbClr val="197BB1"/>
      </a:folHlink>
    </a:clrScheme>
    <a:fontScheme name="Standard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D3CF83"/>
        </a:dk1>
        <a:lt1>
          <a:srgbClr val="C4C4C4"/>
        </a:lt1>
        <a:dk2>
          <a:srgbClr val="00324B"/>
        </a:dk2>
        <a:lt2>
          <a:srgbClr val="C18B87"/>
        </a:lt2>
        <a:accent1>
          <a:srgbClr val="778CF7"/>
        </a:accent1>
        <a:accent2>
          <a:srgbClr val="8FC394"/>
        </a:accent2>
        <a:accent3>
          <a:srgbClr val="AAADB1"/>
        </a:accent3>
        <a:accent4>
          <a:srgbClr val="A7A7A7"/>
        </a:accent4>
        <a:accent5>
          <a:srgbClr val="BDC5FA"/>
        </a:accent5>
        <a:accent6>
          <a:srgbClr val="81B086"/>
        </a:accent6>
        <a:hlink>
          <a:srgbClr val="7DD4DD"/>
        </a:hlink>
        <a:folHlink>
          <a:srgbClr val="197B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324B"/>
        </a:dk1>
        <a:lt1>
          <a:srgbClr val="A2A2A2"/>
        </a:lt1>
        <a:dk2>
          <a:srgbClr val="C18B87"/>
        </a:dk2>
        <a:lt2>
          <a:srgbClr val="D3CF83"/>
        </a:lt2>
        <a:accent1>
          <a:srgbClr val="A2A2A2"/>
        </a:accent1>
        <a:accent2>
          <a:srgbClr val="8FC394"/>
        </a:accent2>
        <a:accent3>
          <a:srgbClr val="CECECE"/>
        </a:accent3>
        <a:accent4>
          <a:srgbClr val="00293F"/>
        </a:accent4>
        <a:accent5>
          <a:srgbClr val="CECECE"/>
        </a:accent5>
        <a:accent6>
          <a:srgbClr val="81B086"/>
        </a:accent6>
        <a:hlink>
          <a:srgbClr val="7DD4DD"/>
        </a:hlink>
        <a:folHlink>
          <a:srgbClr val="197BB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D3CF83"/>
        </a:dk1>
        <a:lt1>
          <a:srgbClr val="BCBCBC"/>
        </a:lt1>
        <a:dk2>
          <a:srgbClr val="001926"/>
        </a:dk2>
        <a:lt2>
          <a:srgbClr val="C18B87"/>
        </a:lt2>
        <a:accent1>
          <a:srgbClr val="002632"/>
        </a:accent1>
        <a:accent2>
          <a:srgbClr val="8FC394"/>
        </a:accent2>
        <a:accent3>
          <a:srgbClr val="AAABAC"/>
        </a:accent3>
        <a:accent4>
          <a:srgbClr val="A0A0A0"/>
        </a:accent4>
        <a:accent5>
          <a:srgbClr val="AAACAD"/>
        </a:accent5>
        <a:accent6>
          <a:srgbClr val="81B086"/>
        </a:accent6>
        <a:hlink>
          <a:srgbClr val="7DD4DD"/>
        </a:hlink>
        <a:folHlink>
          <a:srgbClr val="197BB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_Standarddesign">
  <a:themeElements>
    <a:clrScheme name="1_Standarddesign 3">
      <a:dk1>
        <a:srgbClr val="D3CF83"/>
      </a:dk1>
      <a:lt1>
        <a:srgbClr val="BCBCBC"/>
      </a:lt1>
      <a:dk2>
        <a:srgbClr val="001926"/>
      </a:dk2>
      <a:lt2>
        <a:srgbClr val="C18B87"/>
      </a:lt2>
      <a:accent1>
        <a:srgbClr val="002632"/>
      </a:accent1>
      <a:accent2>
        <a:srgbClr val="8FC394"/>
      </a:accent2>
      <a:accent3>
        <a:srgbClr val="AAABAC"/>
      </a:accent3>
      <a:accent4>
        <a:srgbClr val="A0A0A0"/>
      </a:accent4>
      <a:accent5>
        <a:srgbClr val="AAACAD"/>
      </a:accent5>
      <a:accent6>
        <a:srgbClr val="81B086"/>
      </a:accent6>
      <a:hlink>
        <a:srgbClr val="7DD4DD"/>
      </a:hlink>
      <a:folHlink>
        <a:srgbClr val="197BB1"/>
      </a:folHlink>
    </a:clrScheme>
    <a:fontScheme name="1_Standard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Standarddesign 1">
        <a:dk1>
          <a:srgbClr val="D3CF83"/>
        </a:dk1>
        <a:lt1>
          <a:srgbClr val="C4C4C4"/>
        </a:lt1>
        <a:dk2>
          <a:srgbClr val="00324B"/>
        </a:dk2>
        <a:lt2>
          <a:srgbClr val="C18B87"/>
        </a:lt2>
        <a:accent1>
          <a:srgbClr val="778CF7"/>
        </a:accent1>
        <a:accent2>
          <a:srgbClr val="8FC394"/>
        </a:accent2>
        <a:accent3>
          <a:srgbClr val="AAADB1"/>
        </a:accent3>
        <a:accent4>
          <a:srgbClr val="A7A7A7"/>
        </a:accent4>
        <a:accent5>
          <a:srgbClr val="BDC5FA"/>
        </a:accent5>
        <a:accent6>
          <a:srgbClr val="81B086"/>
        </a:accent6>
        <a:hlink>
          <a:srgbClr val="7DD4DD"/>
        </a:hlink>
        <a:folHlink>
          <a:srgbClr val="197B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324B"/>
        </a:dk1>
        <a:lt1>
          <a:srgbClr val="A2A2A2"/>
        </a:lt1>
        <a:dk2>
          <a:srgbClr val="C18B87"/>
        </a:dk2>
        <a:lt2>
          <a:srgbClr val="D3CF83"/>
        </a:lt2>
        <a:accent1>
          <a:srgbClr val="A2A2A2"/>
        </a:accent1>
        <a:accent2>
          <a:srgbClr val="8FC394"/>
        </a:accent2>
        <a:accent3>
          <a:srgbClr val="CECECE"/>
        </a:accent3>
        <a:accent4>
          <a:srgbClr val="00293F"/>
        </a:accent4>
        <a:accent5>
          <a:srgbClr val="CECECE"/>
        </a:accent5>
        <a:accent6>
          <a:srgbClr val="81B086"/>
        </a:accent6>
        <a:hlink>
          <a:srgbClr val="7DD4DD"/>
        </a:hlink>
        <a:folHlink>
          <a:srgbClr val="197BB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D3CF83"/>
        </a:dk1>
        <a:lt1>
          <a:srgbClr val="BCBCBC"/>
        </a:lt1>
        <a:dk2>
          <a:srgbClr val="001926"/>
        </a:dk2>
        <a:lt2>
          <a:srgbClr val="C18B87"/>
        </a:lt2>
        <a:accent1>
          <a:srgbClr val="002632"/>
        </a:accent1>
        <a:accent2>
          <a:srgbClr val="8FC394"/>
        </a:accent2>
        <a:accent3>
          <a:srgbClr val="AAABAC"/>
        </a:accent3>
        <a:accent4>
          <a:srgbClr val="A0A0A0"/>
        </a:accent4>
        <a:accent5>
          <a:srgbClr val="AAACAD"/>
        </a:accent5>
        <a:accent6>
          <a:srgbClr val="81B086"/>
        </a:accent6>
        <a:hlink>
          <a:srgbClr val="7DD4DD"/>
        </a:hlink>
        <a:folHlink>
          <a:srgbClr val="197BB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_Standarddesign">
  <a:themeElements>
    <a:clrScheme name="2_Standarddesign 3">
      <a:dk1>
        <a:srgbClr val="D3CF83"/>
      </a:dk1>
      <a:lt1>
        <a:srgbClr val="BCBCBC"/>
      </a:lt1>
      <a:dk2>
        <a:srgbClr val="001926"/>
      </a:dk2>
      <a:lt2>
        <a:srgbClr val="C18B87"/>
      </a:lt2>
      <a:accent1>
        <a:srgbClr val="002632"/>
      </a:accent1>
      <a:accent2>
        <a:srgbClr val="8FC394"/>
      </a:accent2>
      <a:accent3>
        <a:srgbClr val="AAABAC"/>
      </a:accent3>
      <a:accent4>
        <a:srgbClr val="A0A0A0"/>
      </a:accent4>
      <a:accent5>
        <a:srgbClr val="AAACAD"/>
      </a:accent5>
      <a:accent6>
        <a:srgbClr val="81B086"/>
      </a:accent6>
      <a:hlink>
        <a:srgbClr val="7DD4DD"/>
      </a:hlink>
      <a:folHlink>
        <a:srgbClr val="197BB1"/>
      </a:folHlink>
    </a:clrScheme>
    <a:fontScheme name="2_Standard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Standarddesign 1">
        <a:dk1>
          <a:srgbClr val="D3CF83"/>
        </a:dk1>
        <a:lt1>
          <a:srgbClr val="C4C4C4"/>
        </a:lt1>
        <a:dk2>
          <a:srgbClr val="00324B"/>
        </a:dk2>
        <a:lt2>
          <a:srgbClr val="C18B87"/>
        </a:lt2>
        <a:accent1>
          <a:srgbClr val="778CF7"/>
        </a:accent1>
        <a:accent2>
          <a:srgbClr val="8FC394"/>
        </a:accent2>
        <a:accent3>
          <a:srgbClr val="AAADB1"/>
        </a:accent3>
        <a:accent4>
          <a:srgbClr val="A7A7A7"/>
        </a:accent4>
        <a:accent5>
          <a:srgbClr val="BDC5FA"/>
        </a:accent5>
        <a:accent6>
          <a:srgbClr val="81B086"/>
        </a:accent6>
        <a:hlink>
          <a:srgbClr val="7DD4DD"/>
        </a:hlink>
        <a:folHlink>
          <a:srgbClr val="197B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324B"/>
        </a:dk1>
        <a:lt1>
          <a:srgbClr val="A2A2A2"/>
        </a:lt1>
        <a:dk2>
          <a:srgbClr val="C18B87"/>
        </a:dk2>
        <a:lt2>
          <a:srgbClr val="D3CF83"/>
        </a:lt2>
        <a:accent1>
          <a:srgbClr val="A2A2A2"/>
        </a:accent1>
        <a:accent2>
          <a:srgbClr val="8FC394"/>
        </a:accent2>
        <a:accent3>
          <a:srgbClr val="CECECE"/>
        </a:accent3>
        <a:accent4>
          <a:srgbClr val="00293F"/>
        </a:accent4>
        <a:accent5>
          <a:srgbClr val="CECECE"/>
        </a:accent5>
        <a:accent6>
          <a:srgbClr val="81B086"/>
        </a:accent6>
        <a:hlink>
          <a:srgbClr val="7DD4DD"/>
        </a:hlink>
        <a:folHlink>
          <a:srgbClr val="197BB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D3CF83"/>
        </a:dk1>
        <a:lt1>
          <a:srgbClr val="BCBCBC"/>
        </a:lt1>
        <a:dk2>
          <a:srgbClr val="001926"/>
        </a:dk2>
        <a:lt2>
          <a:srgbClr val="C18B87"/>
        </a:lt2>
        <a:accent1>
          <a:srgbClr val="002632"/>
        </a:accent1>
        <a:accent2>
          <a:srgbClr val="8FC394"/>
        </a:accent2>
        <a:accent3>
          <a:srgbClr val="AAABAC"/>
        </a:accent3>
        <a:accent4>
          <a:srgbClr val="A0A0A0"/>
        </a:accent4>
        <a:accent5>
          <a:srgbClr val="AAACAD"/>
        </a:accent5>
        <a:accent6>
          <a:srgbClr val="81B086"/>
        </a:accent6>
        <a:hlink>
          <a:srgbClr val="7DD4DD"/>
        </a:hlink>
        <a:folHlink>
          <a:srgbClr val="197BB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3_Standarddesign">
  <a:themeElements>
    <a:clrScheme name="3_Standarddesign 3">
      <a:dk1>
        <a:srgbClr val="D3CF83"/>
      </a:dk1>
      <a:lt1>
        <a:srgbClr val="BCBCBC"/>
      </a:lt1>
      <a:dk2>
        <a:srgbClr val="001926"/>
      </a:dk2>
      <a:lt2>
        <a:srgbClr val="C18B87"/>
      </a:lt2>
      <a:accent1>
        <a:srgbClr val="002632"/>
      </a:accent1>
      <a:accent2>
        <a:srgbClr val="8FC394"/>
      </a:accent2>
      <a:accent3>
        <a:srgbClr val="AAABAC"/>
      </a:accent3>
      <a:accent4>
        <a:srgbClr val="A0A0A0"/>
      </a:accent4>
      <a:accent5>
        <a:srgbClr val="AAACAD"/>
      </a:accent5>
      <a:accent6>
        <a:srgbClr val="81B086"/>
      </a:accent6>
      <a:hlink>
        <a:srgbClr val="7DD4DD"/>
      </a:hlink>
      <a:folHlink>
        <a:srgbClr val="197BB1"/>
      </a:folHlink>
    </a:clrScheme>
    <a:fontScheme name="3_Standard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Standarddesign 1">
        <a:dk1>
          <a:srgbClr val="D3CF83"/>
        </a:dk1>
        <a:lt1>
          <a:srgbClr val="C4C4C4"/>
        </a:lt1>
        <a:dk2>
          <a:srgbClr val="00324B"/>
        </a:dk2>
        <a:lt2>
          <a:srgbClr val="C18B87"/>
        </a:lt2>
        <a:accent1>
          <a:srgbClr val="778CF7"/>
        </a:accent1>
        <a:accent2>
          <a:srgbClr val="8FC394"/>
        </a:accent2>
        <a:accent3>
          <a:srgbClr val="AAADB1"/>
        </a:accent3>
        <a:accent4>
          <a:srgbClr val="A7A7A7"/>
        </a:accent4>
        <a:accent5>
          <a:srgbClr val="BDC5FA"/>
        </a:accent5>
        <a:accent6>
          <a:srgbClr val="81B086"/>
        </a:accent6>
        <a:hlink>
          <a:srgbClr val="7DD4DD"/>
        </a:hlink>
        <a:folHlink>
          <a:srgbClr val="197B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andarddesign 2">
        <a:dk1>
          <a:srgbClr val="00324B"/>
        </a:dk1>
        <a:lt1>
          <a:srgbClr val="A2A2A2"/>
        </a:lt1>
        <a:dk2>
          <a:srgbClr val="C18B87"/>
        </a:dk2>
        <a:lt2>
          <a:srgbClr val="D3CF83"/>
        </a:lt2>
        <a:accent1>
          <a:srgbClr val="A2A2A2"/>
        </a:accent1>
        <a:accent2>
          <a:srgbClr val="8FC394"/>
        </a:accent2>
        <a:accent3>
          <a:srgbClr val="CECECE"/>
        </a:accent3>
        <a:accent4>
          <a:srgbClr val="00293F"/>
        </a:accent4>
        <a:accent5>
          <a:srgbClr val="CECECE"/>
        </a:accent5>
        <a:accent6>
          <a:srgbClr val="81B086"/>
        </a:accent6>
        <a:hlink>
          <a:srgbClr val="7DD4DD"/>
        </a:hlink>
        <a:folHlink>
          <a:srgbClr val="197BB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andarddesign 3">
        <a:dk1>
          <a:srgbClr val="D3CF83"/>
        </a:dk1>
        <a:lt1>
          <a:srgbClr val="BCBCBC"/>
        </a:lt1>
        <a:dk2>
          <a:srgbClr val="001926"/>
        </a:dk2>
        <a:lt2>
          <a:srgbClr val="C18B87"/>
        </a:lt2>
        <a:accent1>
          <a:srgbClr val="002632"/>
        </a:accent1>
        <a:accent2>
          <a:srgbClr val="8FC394"/>
        </a:accent2>
        <a:accent3>
          <a:srgbClr val="AAABAC"/>
        </a:accent3>
        <a:accent4>
          <a:srgbClr val="A0A0A0"/>
        </a:accent4>
        <a:accent5>
          <a:srgbClr val="AAACAD"/>
        </a:accent5>
        <a:accent6>
          <a:srgbClr val="81B086"/>
        </a:accent6>
        <a:hlink>
          <a:srgbClr val="7DD4DD"/>
        </a:hlink>
        <a:folHlink>
          <a:srgbClr val="197BB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4_Standarddesign">
  <a:themeElements>
    <a:clrScheme name="4_Standarddesign 3">
      <a:dk1>
        <a:srgbClr val="D3CF83"/>
      </a:dk1>
      <a:lt1>
        <a:srgbClr val="BCBCBC"/>
      </a:lt1>
      <a:dk2>
        <a:srgbClr val="001926"/>
      </a:dk2>
      <a:lt2>
        <a:srgbClr val="C18B87"/>
      </a:lt2>
      <a:accent1>
        <a:srgbClr val="002632"/>
      </a:accent1>
      <a:accent2>
        <a:srgbClr val="8FC394"/>
      </a:accent2>
      <a:accent3>
        <a:srgbClr val="AAABAC"/>
      </a:accent3>
      <a:accent4>
        <a:srgbClr val="A0A0A0"/>
      </a:accent4>
      <a:accent5>
        <a:srgbClr val="AAACAD"/>
      </a:accent5>
      <a:accent6>
        <a:srgbClr val="81B086"/>
      </a:accent6>
      <a:hlink>
        <a:srgbClr val="7DD4DD"/>
      </a:hlink>
      <a:folHlink>
        <a:srgbClr val="197BB1"/>
      </a:folHlink>
    </a:clrScheme>
    <a:fontScheme name="4_Standard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Standarddesign 1">
        <a:dk1>
          <a:srgbClr val="D3CF83"/>
        </a:dk1>
        <a:lt1>
          <a:srgbClr val="C4C4C4"/>
        </a:lt1>
        <a:dk2>
          <a:srgbClr val="00324B"/>
        </a:dk2>
        <a:lt2>
          <a:srgbClr val="C18B87"/>
        </a:lt2>
        <a:accent1>
          <a:srgbClr val="778CF7"/>
        </a:accent1>
        <a:accent2>
          <a:srgbClr val="8FC394"/>
        </a:accent2>
        <a:accent3>
          <a:srgbClr val="AAADB1"/>
        </a:accent3>
        <a:accent4>
          <a:srgbClr val="A7A7A7"/>
        </a:accent4>
        <a:accent5>
          <a:srgbClr val="BDC5FA"/>
        </a:accent5>
        <a:accent6>
          <a:srgbClr val="81B086"/>
        </a:accent6>
        <a:hlink>
          <a:srgbClr val="7DD4DD"/>
        </a:hlink>
        <a:folHlink>
          <a:srgbClr val="197B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tandarddesign 2">
        <a:dk1>
          <a:srgbClr val="00324B"/>
        </a:dk1>
        <a:lt1>
          <a:srgbClr val="A2A2A2"/>
        </a:lt1>
        <a:dk2>
          <a:srgbClr val="C18B87"/>
        </a:dk2>
        <a:lt2>
          <a:srgbClr val="D3CF83"/>
        </a:lt2>
        <a:accent1>
          <a:srgbClr val="A2A2A2"/>
        </a:accent1>
        <a:accent2>
          <a:srgbClr val="8FC394"/>
        </a:accent2>
        <a:accent3>
          <a:srgbClr val="CECECE"/>
        </a:accent3>
        <a:accent4>
          <a:srgbClr val="00293F"/>
        </a:accent4>
        <a:accent5>
          <a:srgbClr val="CECECE"/>
        </a:accent5>
        <a:accent6>
          <a:srgbClr val="81B086"/>
        </a:accent6>
        <a:hlink>
          <a:srgbClr val="7DD4DD"/>
        </a:hlink>
        <a:folHlink>
          <a:srgbClr val="197BB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tandarddesign 3">
        <a:dk1>
          <a:srgbClr val="D3CF83"/>
        </a:dk1>
        <a:lt1>
          <a:srgbClr val="BCBCBC"/>
        </a:lt1>
        <a:dk2>
          <a:srgbClr val="001926"/>
        </a:dk2>
        <a:lt2>
          <a:srgbClr val="C18B87"/>
        </a:lt2>
        <a:accent1>
          <a:srgbClr val="002632"/>
        </a:accent1>
        <a:accent2>
          <a:srgbClr val="8FC394"/>
        </a:accent2>
        <a:accent3>
          <a:srgbClr val="AAABAC"/>
        </a:accent3>
        <a:accent4>
          <a:srgbClr val="A0A0A0"/>
        </a:accent4>
        <a:accent5>
          <a:srgbClr val="AAACAD"/>
        </a:accent5>
        <a:accent6>
          <a:srgbClr val="81B086"/>
        </a:accent6>
        <a:hlink>
          <a:srgbClr val="7DD4DD"/>
        </a:hlink>
        <a:folHlink>
          <a:srgbClr val="197BB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5_Standarddesign">
  <a:themeElements>
    <a:clrScheme name="5_Standarddesign 3">
      <a:dk1>
        <a:srgbClr val="D3CF83"/>
      </a:dk1>
      <a:lt1>
        <a:srgbClr val="BCBCBC"/>
      </a:lt1>
      <a:dk2>
        <a:srgbClr val="001926"/>
      </a:dk2>
      <a:lt2>
        <a:srgbClr val="C18B87"/>
      </a:lt2>
      <a:accent1>
        <a:srgbClr val="002632"/>
      </a:accent1>
      <a:accent2>
        <a:srgbClr val="8FC394"/>
      </a:accent2>
      <a:accent3>
        <a:srgbClr val="AAABAC"/>
      </a:accent3>
      <a:accent4>
        <a:srgbClr val="A0A0A0"/>
      </a:accent4>
      <a:accent5>
        <a:srgbClr val="AAACAD"/>
      </a:accent5>
      <a:accent6>
        <a:srgbClr val="81B086"/>
      </a:accent6>
      <a:hlink>
        <a:srgbClr val="7DD4DD"/>
      </a:hlink>
      <a:folHlink>
        <a:srgbClr val="197BB1"/>
      </a:folHlink>
    </a:clrScheme>
    <a:fontScheme name="5_Standard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_Standarddesign 1">
        <a:dk1>
          <a:srgbClr val="D3CF83"/>
        </a:dk1>
        <a:lt1>
          <a:srgbClr val="C4C4C4"/>
        </a:lt1>
        <a:dk2>
          <a:srgbClr val="00324B"/>
        </a:dk2>
        <a:lt2>
          <a:srgbClr val="C18B87"/>
        </a:lt2>
        <a:accent1>
          <a:srgbClr val="778CF7"/>
        </a:accent1>
        <a:accent2>
          <a:srgbClr val="8FC394"/>
        </a:accent2>
        <a:accent3>
          <a:srgbClr val="AAADB1"/>
        </a:accent3>
        <a:accent4>
          <a:srgbClr val="A7A7A7"/>
        </a:accent4>
        <a:accent5>
          <a:srgbClr val="BDC5FA"/>
        </a:accent5>
        <a:accent6>
          <a:srgbClr val="81B086"/>
        </a:accent6>
        <a:hlink>
          <a:srgbClr val="7DD4DD"/>
        </a:hlink>
        <a:folHlink>
          <a:srgbClr val="197B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Standarddesign 2">
        <a:dk1>
          <a:srgbClr val="00324B"/>
        </a:dk1>
        <a:lt1>
          <a:srgbClr val="A2A2A2"/>
        </a:lt1>
        <a:dk2>
          <a:srgbClr val="C18B87"/>
        </a:dk2>
        <a:lt2>
          <a:srgbClr val="D3CF83"/>
        </a:lt2>
        <a:accent1>
          <a:srgbClr val="A2A2A2"/>
        </a:accent1>
        <a:accent2>
          <a:srgbClr val="8FC394"/>
        </a:accent2>
        <a:accent3>
          <a:srgbClr val="CECECE"/>
        </a:accent3>
        <a:accent4>
          <a:srgbClr val="00293F"/>
        </a:accent4>
        <a:accent5>
          <a:srgbClr val="CECECE"/>
        </a:accent5>
        <a:accent6>
          <a:srgbClr val="81B086"/>
        </a:accent6>
        <a:hlink>
          <a:srgbClr val="7DD4DD"/>
        </a:hlink>
        <a:folHlink>
          <a:srgbClr val="197BB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Standarddesign 3">
        <a:dk1>
          <a:srgbClr val="D3CF83"/>
        </a:dk1>
        <a:lt1>
          <a:srgbClr val="BCBCBC"/>
        </a:lt1>
        <a:dk2>
          <a:srgbClr val="001926"/>
        </a:dk2>
        <a:lt2>
          <a:srgbClr val="C18B87"/>
        </a:lt2>
        <a:accent1>
          <a:srgbClr val="002632"/>
        </a:accent1>
        <a:accent2>
          <a:srgbClr val="8FC394"/>
        </a:accent2>
        <a:accent3>
          <a:srgbClr val="AAABAC"/>
        </a:accent3>
        <a:accent4>
          <a:srgbClr val="A0A0A0"/>
        </a:accent4>
        <a:accent5>
          <a:srgbClr val="AAACAD"/>
        </a:accent5>
        <a:accent6>
          <a:srgbClr val="81B086"/>
        </a:accent6>
        <a:hlink>
          <a:srgbClr val="7DD4DD"/>
        </a:hlink>
        <a:folHlink>
          <a:srgbClr val="197BB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6_Standarddesign">
  <a:themeElements>
    <a:clrScheme name="6_Standarddesign 3">
      <a:dk1>
        <a:srgbClr val="D3CF83"/>
      </a:dk1>
      <a:lt1>
        <a:srgbClr val="BCBCBC"/>
      </a:lt1>
      <a:dk2>
        <a:srgbClr val="001926"/>
      </a:dk2>
      <a:lt2>
        <a:srgbClr val="C18B87"/>
      </a:lt2>
      <a:accent1>
        <a:srgbClr val="002632"/>
      </a:accent1>
      <a:accent2>
        <a:srgbClr val="8FC394"/>
      </a:accent2>
      <a:accent3>
        <a:srgbClr val="AAABAC"/>
      </a:accent3>
      <a:accent4>
        <a:srgbClr val="A0A0A0"/>
      </a:accent4>
      <a:accent5>
        <a:srgbClr val="AAACAD"/>
      </a:accent5>
      <a:accent6>
        <a:srgbClr val="81B086"/>
      </a:accent6>
      <a:hlink>
        <a:srgbClr val="7DD4DD"/>
      </a:hlink>
      <a:folHlink>
        <a:srgbClr val="197BB1"/>
      </a:folHlink>
    </a:clrScheme>
    <a:fontScheme name="6_Standard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Standarddesign 1">
        <a:dk1>
          <a:srgbClr val="D3CF83"/>
        </a:dk1>
        <a:lt1>
          <a:srgbClr val="C4C4C4"/>
        </a:lt1>
        <a:dk2>
          <a:srgbClr val="00324B"/>
        </a:dk2>
        <a:lt2>
          <a:srgbClr val="C18B87"/>
        </a:lt2>
        <a:accent1>
          <a:srgbClr val="778CF7"/>
        </a:accent1>
        <a:accent2>
          <a:srgbClr val="8FC394"/>
        </a:accent2>
        <a:accent3>
          <a:srgbClr val="AAADB1"/>
        </a:accent3>
        <a:accent4>
          <a:srgbClr val="A7A7A7"/>
        </a:accent4>
        <a:accent5>
          <a:srgbClr val="BDC5FA"/>
        </a:accent5>
        <a:accent6>
          <a:srgbClr val="81B086"/>
        </a:accent6>
        <a:hlink>
          <a:srgbClr val="7DD4DD"/>
        </a:hlink>
        <a:folHlink>
          <a:srgbClr val="197B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Standarddesign 2">
        <a:dk1>
          <a:srgbClr val="00324B"/>
        </a:dk1>
        <a:lt1>
          <a:srgbClr val="A2A2A2"/>
        </a:lt1>
        <a:dk2>
          <a:srgbClr val="C18B87"/>
        </a:dk2>
        <a:lt2>
          <a:srgbClr val="D3CF83"/>
        </a:lt2>
        <a:accent1>
          <a:srgbClr val="A2A2A2"/>
        </a:accent1>
        <a:accent2>
          <a:srgbClr val="8FC394"/>
        </a:accent2>
        <a:accent3>
          <a:srgbClr val="CECECE"/>
        </a:accent3>
        <a:accent4>
          <a:srgbClr val="00293F"/>
        </a:accent4>
        <a:accent5>
          <a:srgbClr val="CECECE"/>
        </a:accent5>
        <a:accent6>
          <a:srgbClr val="81B086"/>
        </a:accent6>
        <a:hlink>
          <a:srgbClr val="7DD4DD"/>
        </a:hlink>
        <a:folHlink>
          <a:srgbClr val="197BB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Standarddesign 3">
        <a:dk1>
          <a:srgbClr val="D3CF83"/>
        </a:dk1>
        <a:lt1>
          <a:srgbClr val="BCBCBC"/>
        </a:lt1>
        <a:dk2>
          <a:srgbClr val="001926"/>
        </a:dk2>
        <a:lt2>
          <a:srgbClr val="C18B87"/>
        </a:lt2>
        <a:accent1>
          <a:srgbClr val="002632"/>
        </a:accent1>
        <a:accent2>
          <a:srgbClr val="8FC394"/>
        </a:accent2>
        <a:accent3>
          <a:srgbClr val="AAABAC"/>
        </a:accent3>
        <a:accent4>
          <a:srgbClr val="A0A0A0"/>
        </a:accent4>
        <a:accent5>
          <a:srgbClr val="AAACAD"/>
        </a:accent5>
        <a:accent6>
          <a:srgbClr val="81B086"/>
        </a:accent6>
        <a:hlink>
          <a:srgbClr val="7DD4DD"/>
        </a:hlink>
        <a:folHlink>
          <a:srgbClr val="197BB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7_Standarddesign">
  <a:themeElements>
    <a:clrScheme name="7_Standarddesign 3">
      <a:dk1>
        <a:srgbClr val="D3CF83"/>
      </a:dk1>
      <a:lt1>
        <a:srgbClr val="BCBCBC"/>
      </a:lt1>
      <a:dk2>
        <a:srgbClr val="001926"/>
      </a:dk2>
      <a:lt2>
        <a:srgbClr val="C18B87"/>
      </a:lt2>
      <a:accent1>
        <a:srgbClr val="002632"/>
      </a:accent1>
      <a:accent2>
        <a:srgbClr val="8FC394"/>
      </a:accent2>
      <a:accent3>
        <a:srgbClr val="AAABAC"/>
      </a:accent3>
      <a:accent4>
        <a:srgbClr val="A0A0A0"/>
      </a:accent4>
      <a:accent5>
        <a:srgbClr val="AAACAD"/>
      </a:accent5>
      <a:accent6>
        <a:srgbClr val="81B086"/>
      </a:accent6>
      <a:hlink>
        <a:srgbClr val="7DD4DD"/>
      </a:hlink>
      <a:folHlink>
        <a:srgbClr val="197BB1"/>
      </a:folHlink>
    </a:clrScheme>
    <a:fontScheme name="7_Standard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7_Standarddesign 1">
        <a:dk1>
          <a:srgbClr val="D3CF83"/>
        </a:dk1>
        <a:lt1>
          <a:srgbClr val="C4C4C4"/>
        </a:lt1>
        <a:dk2>
          <a:srgbClr val="00324B"/>
        </a:dk2>
        <a:lt2>
          <a:srgbClr val="C18B87"/>
        </a:lt2>
        <a:accent1>
          <a:srgbClr val="778CF7"/>
        </a:accent1>
        <a:accent2>
          <a:srgbClr val="8FC394"/>
        </a:accent2>
        <a:accent3>
          <a:srgbClr val="AAADB1"/>
        </a:accent3>
        <a:accent4>
          <a:srgbClr val="A7A7A7"/>
        </a:accent4>
        <a:accent5>
          <a:srgbClr val="BDC5FA"/>
        </a:accent5>
        <a:accent6>
          <a:srgbClr val="81B086"/>
        </a:accent6>
        <a:hlink>
          <a:srgbClr val="7DD4DD"/>
        </a:hlink>
        <a:folHlink>
          <a:srgbClr val="197B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324B"/>
        </a:dk1>
        <a:lt1>
          <a:srgbClr val="A2A2A2"/>
        </a:lt1>
        <a:dk2>
          <a:srgbClr val="C18B87"/>
        </a:dk2>
        <a:lt2>
          <a:srgbClr val="D3CF83"/>
        </a:lt2>
        <a:accent1>
          <a:srgbClr val="A2A2A2"/>
        </a:accent1>
        <a:accent2>
          <a:srgbClr val="8FC394"/>
        </a:accent2>
        <a:accent3>
          <a:srgbClr val="CECECE"/>
        </a:accent3>
        <a:accent4>
          <a:srgbClr val="00293F"/>
        </a:accent4>
        <a:accent5>
          <a:srgbClr val="CECECE"/>
        </a:accent5>
        <a:accent6>
          <a:srgbClr val="81B086"/>
        </a:accent6>
        <a:hlink>
          <a:srgbClr val="7DD4DD"/>
        </a:hlink>
        <a:folHlink>
          <a:srgbClr val="197BB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D3CF83"/>
        </a:dk1>
        <a:lt1>
          <a:srgbClr val="BCBCBC"/>
        </a:lt1>
        <a:dk2>
          <a:srgbClr val="001926"/>
        </a:dk2>
        <a:lt2>
          <a:srgbClr val="C18B87"/>
        </a:lt2>
        <a:accent1>
          <a:srgbClr val="002632"/>
        </a:accent1>
        <a:accent2>
          <a:srgbClr val="8FC394"/>
        </a:accent2>
        <a:accent3>
          <a:srgbClr val="AAABAC"/>
        </a:accent3>
        <a:accent4>
          <a:srgbClr val="A0A0A0"/>
        </a:accent4>
        <a:accent5>
          <a:srgbClr val="AAACAD"/>
        </a:accent5>
        <a:accent6>
          <a:srgbClr val="81B086"/>
        </a:accent6>
        <a:hlink>
          <a:srgbClr val="7DD4DD"/>
        </a:hlink>
        <a:folHlink>
          <a:srgbClr val="197BB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8_Standarddesign">
  <a:themeElements>
    <a:clrScheme name="8_Standarddesign 3">
      <a:dk1>
        <a:srgbClr val="D3CF83"/>
      </a:dk1>
      <a:lt1>
        <a:srgbClr val="BCBCBC"/>
      </a:lt1>
      <a:dk2>
        <a:srgbClr val="001926"/>
      </a:dk2>
      <a:lt2>
        <a:srgbClr val="C18B87"/>
      </a:lt2>
      <a:accent1>
        <a:srgbClr val="002632"/>
      </a:accent1>
      <a:accent2>
        <a:srgbClr val="8FC394"/>
      </a:accent2>
      <a:accent3>
        <a:srgbClr val="AAABAC"/>
      </a:accent3>
      <a:accent4>
        <a:srgbClr val="A0A0A0"/>
      </a:accent4>
      <a:accent5>
        <a:srgbClr val="AAACAD"/>
      </a:accent5>
      <a:accent6>
        <a:srgbClr val="81B086"/>
      </a:accent6>
      <a:hlink>
        <a:srgbClr val="7DD4DD"/>
      </a:hlink>
      <a:folHlink>
        <a:srgbClr val="197BB1"/>
      </a:folHlink>
    </a:clrScheme>
    <a:fontScheme name="8_Standard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8_Standarddesign 1">
        <a:dk1>
          <a:srgbClr val="D3CF83"/>
        </a:dk1>
        <a:lt1>
          <a:srgbClr val="C4C4C4"/>
        </a:lt1>
        <a:dk2>
          <a:srgbClr val="00324B"/>
        </a:dk2>
        <a:lt2>
          <a:srgbClr val="C18B87"/>
        </a:lt2>
        <a:accent1>
          <a:srgbClr val="778CF7"/>
        </a:accent1>
        <a:accent2>
          <a:srgbClr val="8FC394"/>
        </a:accent2>
        <a:accent3>
          <a:srgbClr val="AAADB1"/>
        </a:accent3>
        <a:accent4>
          <a:srgbClr val="A7A7A7"/>
        </a:accent4>
        <a:accent5>
          <a:srgbClr val="BDC5FA"/>
        </a:accent5>
        <a:accent6>
          <a:srgbClr val="81B086"/>
        </a:accent6>
        <a:hlink>
          <a:srgbClr val="7DD4DD"/>
        </a:hlink>
        <a:folHlink>
          <a:srgbClr val="197B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Standarddesign 2">
        <a:dk1>
          <a:srgbClr val="00324B"/>
        </a:dk1>
        <a:lt1>
          <a:srgbClr val="A2A2A2"/>
        </a:lt1>
        <a:dk2>
          <a:srgbClr val="C18B87"/>
        </a:dk2>
        <a:lt2>
          <a:srgbClr val="D3CF83"/>
        </a:lt2>
        <a:accent1>
          <a:srgbClr val="A2A2A2"/>
        </a:accent1>
        <a:accent2>
          <a:srgbClr val="8FC394"/>
        </a:accent2>
        <a:accent3>
          <a:srgbClr val="CECECE"/>
        </a:accent3>
        <a:accent4>
          <a:srgbClr val="00293F"/>
        </a:accent4>
        <a:accent5>
          <a:srgbClr val="CECECE"/>
        </a:accent5>
        <a:accent6>
          <a:srgbClr val="81B086"/>
        </a:accent6>
        <a:hlink>
          <a:srgbClr val="7DD4DD"/>
        </a:hlink>
        <a:folHlink>
          <a:srgbClr val="197BB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Standarddesign 3">
        <a:dk1>
          <a:srgbClr val="D3CF83"/>
        </a:dk1>
        <a:lt1>
          <a:srgbClr val="BCBCBC"/>
        </a:lt1>
        <a:dk2>
          <a:srgbClr val="001926"/>
        </a:dk2>
        <a:lt2>
          <a:srgbClr val="C18B87"/>
        </a:lt2>
        <a:accent1>
          <a:srgbClr val="002632"/>
        </a:accent1>
        <a:accent2>
          <a:srgbClr val="8FC394"/>
        </a:accent2>
        <a:accent3>
          <a:srgbClr val="AAABAC"/>
        </a:accent3>
        <a:accent4>
          <a:srgbClr val="A0A0A0"/>
        </a:accent4>
        <a:accent5>
          <a:srgbClr val="AAACAD"/>
        </a:accent5>
        <a:accent6>
          <a:srgbClr val="81B086"/>
        </a:accent6>
        <a:hlink>
          <a:srgbClr val="7DD4DD"/>
        </a:hlink>
        <a:folHlink>
          <a:srgbClr val="197BB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2_Office Theme 1">
      <a:dk1>
        <a:srgbClr val="003399"/>
      </a:dk1>
      <a:lt1>
        <a:srgbClr val="FFFFFF"/>
      </a:lt1>
      <a:dk2>
        <a:srgbClr val="000000"/>
      </a:dk2>
      <a:lt2>
        <a:srgbClr val="808080"/>
      </a:lt2>
      <a:accent1>
        <a:srgbClr val="0033CC"/>
      </a:accent1>
      <a:accent2>
        <a:srgbClr val="FF0000"/>
      </a:accent2>
      <a:accent3>
        <a:srgbClr val="FFFFFF"/>
      </a:accent3>
      <a:accent4>
        <a:srgbClr val="002A82"/>
      </a:accent4>
      <a:accent5>
        <a:srgbClr val="AAADE2"/>
      </a:accent5>
      <a:accent6>
        <a:srgbClr val="E70000"/>
      </a:accent6>
      <a:hlink>
        <a:srgbClr val="009900"/>
      </a:hlink>
      <a:folHlink>
        <a:srgbClr val="FFFF00"/>
      </a:folHlink>
    </a:clrScheme>
    <a:fontScheme name="2_Office Theme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Office Theme 1">
        <a:dk1>
          <a:srgbClr val="003399"/>
        </a:dk1>
        <a:lt1>
          <a:srgbClr val="FFFFFF"/>
        </a:lt1>
        <a:dk2>
          <a:srgbClr val="000000"/>
        </a:dk2>
        <a:lt2>
          <a:srgbClr val="808080"/>
        </a:lt2>
        <a:accent1>
          <a:srgbClr val="0033CC"/>
        </a:accent1>
        <a:accent2>
          <a:srgbClr val="FF0000"/>
        </a:accent2>
        <a:accent3>
          <a:srgbClr val="FFFFFF"/>
        </a:accent3>
        <a:accent4>
          <a:srgbClr val="002A82"/>
        </a:accent4>
        <a:accent5>
          <a:srgbClr val="AAADE2"/>
        </a:accent5>
        <a:accent6>
          <a:srgbClr val="E70000"/>
        </a:accent6>
        <a:hlink>
          <a:srgbClr val="0099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9_Standarddesign">
  <a:themeElements>
    <a:clrScheme name="9_Standarddesign 3">
      <a:dk1>
        <a:srgbClr val="D3CF83"/>
      </a:dk1>
      <a:lt1>
        <a:srgbClr val="BCBCBC"/>
      </a:lt1>
      <a:dk2>
        <a:srgbClr val="001926"/>
      </a:dk2>
      <a:lt2>
        <a:srgbClr val="C18B87"/>
      </a:lt2>
      <a:accent1>
        <a:srgbClr val="002632"/>
      </a:accent1>
      <a:accent2>
        <a:srgbClr val="8FC394"/>
      </a:accent2>
      <a:accent3>
        <a:srgbClr val="AAABAC"/>
      </a:accent3>
      <a:accent4>
        <a:srgbClr val="A0A0A0"/>
      </a:accent4>
      <a:accent5>
        <a:srgbClr val="AAACAD"/>
      </a:accent5>
      <a:accent6>
        <a:srgbClr val="81B086"/>
      </a:accent6>
      <a:hlink>
        <a:srgbClr val="7DD4DD"/>
      </a:hlink>
      <a:folHlink>
        <a:srgbClr val="197BB1"/>
      </a:folHlink>
    </a:clrScheme>
    <a:fontScheme name="9_Standard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9_Standarddesign 1">
        <a:dk1>
          <a:srgbClr val="D3CF83"/>
        </a:dk1>
        <a:lt1>
          <a:srgbClr val="C4C4C4"/>
        </a:lt1>
        <a:dk2>
          <a:srgbClr val="00324B"/>
        </a:dk2>
        <a:lt2>
          <a:srgbClr val="C18B87"/>
        </a:lt2>
        <a:accent1>
          <a:srgbClr val="778CF7"/>
        </a:accent1>
        <a:accent2>
          <a:srgbClr val="8FC394"/>
        </a:accent2>
        <a:accent3>
          <a:srgbClr val="AAADB1"/>
        </a:accent3>
        <a:accent4>
          <a:srgbClr val="A7A7A7"/>
        </a:accent4>
        <a:accent5>
          <a:srgbClr val="BDC5FA"/>
        </a:accent5>
        <a:accent6>
          <a:srgbClr val="81B086"/>
        </a:accent6>
        <a:hlink>
          <a:srgbClr val="7DD4DD"/>
        </a:hlink>
        <a:folHlink>
          <a:srgbClr val="197B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Standarddesign 2">
        <a:dk1>
          <a:srgbClr val="00324B"/>
        </a:dk1>
        <a:lt1>
          <a:srgbClr val="A2A2A2"/>
        </a:lt1>
        <a:dk2>
          <a:srgbClr val="C18B87"/>
        </a:dk2>
        <a:lt2>
          <a:srgbClr val="D3CF83"/>
        </a:lt2>
        <a:accent1>
          <a:srgbClr val="A2A2A2"/>
        </a:accent1>
        <a:accent2>
          <a:srgbClr val="8FC394"/>
        </a:accent2>
        <a:accent3>
          <a:srgbClr val="CECECE"/>
        </a:accent3>
        <a:accent4>
          <a:srgbClr val="00293F"/>
        </a:accent4>
        <a:accent5>
          <a:srgbClr val="CECECE"/>
        </a:accent5>
        <a:accent6>
          <a:srgbClr val="81B086"/>
        </a:accent6>
        <a:hlink>
          <a:srgbClr val="7DD4DD"/>
        </a:hlink>
        <a:folHlink>
          <a:srgbClr val="197BB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Standarddesign 3">
        <a:dk1>
          <a:srgbClr val="D3CF83"/>
        </a:dk1>
        <a:lt1>
          <a:srgbClr val="BCBCBC"/>
        </a:lt1>
        <a:dk2>
          <a:srgbClr val="001926"/>
        </a:dk2>
        <a:lt2>
          <a:srgbClr val="C18B87"/>
        </a:lt2>
        <a:accent1>
          <a:srgbClr val="002632"/>
        </a:accent1>
        <a:accent2>
          <a:srgbClr val="8FC394"/>
        </a:accent2>
        <a:accent3>
          <a:srgbClr val="AAABAC"/>
        </a:accent3>
        <a:accent4>
          <a:srgbClr val="A0A0A0"/>
        </a:accent4>
        <a:accent5>
          <a:srgbClr val="AAACAD"/>
        </a:accent5>
        <a:accent6>
          <a:srgbClr val="81B086"/>
        </a:accent6>
        <a:hlink>
          <a:srgbClr val="7DD4DD"/>
        </a:hlink>
        <a:folHlink>
          <a:srgbClr val="197BB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18_Office Theme">
  <a:themeElements>
    <a:clrScheme name="18_Office Theme 1">
      <a:dk1>
        <a:srgbClr val="003399"/>
      </a:dk1>
      <a:lt1>
        <a:srgbClr val="FFFFFF"/>
      </a:lt1>
      <a:dk2>
        <a:srgbClr val="000000"/>
      </a:dk2>
      <a:lt2>
        <a:srgbClr val="808080"/>
      </a:lt2>
      <a:accent1>
        <a:srgbClr val="0033CC"/>
      </a:accent1>
      <a:accent2>
        <a:srgbClr val="FF0000"/>
      </a:accent2>
      <a:accent3>
        <a:srgbClr val="FFFFFF"/>
      </a:accent3>
      <a:accent4>
        <a:srgbClr val="002A82"/>
      </a:accent4>
      <a:accent5>
        <a:srgbClr val="AAADE2"/>
      </a:accent5>
      <a:accent6>
        <a:srgbClr val="E70000"/>
      </a:accent6>
      <a:hlink>
        <a:srgbClr val="009900"/>
      </a:hlink>
      <a:folHlink>
        <a:srgbClr val="FFFF00"/>
      </a:folHlink>
    </a:clrScheme>
    <a:fontScheme name="18_Office Theme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8_Office Theme 1">
        <a:dk1>
          <a:srgbClr val="003399"/>
        </a:dk1>
        <a:lt1>
          <a:srgbClr val="FFFFFF"/>
        </a:lt1>
        <a:dk2>
          <a:srgbClr val="000000"/>
        </a:dk2>
        <a:lt2>
          <a:srgbClr val="808080"/>
        </a:lt2>
        <a:accent1>
          <a:srgbClr val="0033CC"/>
        </a:accent1>
        <a:accent2>
          <a:srgbClr val="FF0000"/>
        </a:accent2>
        <a:accent3>
          <a:srgbClr val="FFFFFF"/>
        </a:accent3>
        <a:accent4>
          <a:srgbClr val="002A82"/>
        </a:accent4>
        <a:accent5>
          <a:srgbClr val="AAADE2"/>
        </a:accent5>
        <a:accent6>
          <a:srgbClr val="E70000"/>
        </a:accent6>
        <a:hlink>
          <a:srgbClr val="0099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20_Office Theme">
  <a:themeElements>
    <a:clrScheme name="20_Office Theme 1">
      <a:dk1>
        <a:srgbClr val="003399"/>
      </a:dk1>
      <a:lt1>
        <a:srgbClr val="FFFFFF"/>
      </a:lt1>
      <a:dk2>
        <a:srgbClr val="000000"/>
      </a:dk2>
      <a:lt2>
        <a:srgbClr val="808080"/>
      </a:lt2>
      <a:accent1>
        <a:srgbClr val="0033CC"/>
      </a:accent1>
      <a:accent2>
        <a:srgbClr val="FF0000"/>
      </a:accent2>
      <a:accent3>
        <a:srgbClr val="FFFFFF"/>
      </a:accent3>
      <a:accent4>
        <a:srgbClr val="002A82"/>
      </a:accent4>
      <a:accent5>
        <a:srgbClr val="AAADE2"/>
      </a:accent5>
      <a:accent6>
        <a:srgbClr val="E70000"/>
      </a:accent6>
      <a:hlink>
        <a:srgbClr val="009900"/>
      </a:hlink>
      <a:folHlink>
        <a:srgbClr val="FFFF00"/>
      </a:folHlink>
    </a:clrScheme>
    <a:fontScheme name="20_Office Theme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0_Office Theme 1">
        <a:dk1>
          <a:srgbClr val="003399"/>
        </a:dk1>
        <a:lt1>
          <a:srgbClr val="FFFFFF"/>
        </a:lt1>
        <a:dk2>
          <a:srgbClr val="000000"/>
        </a:dk2>
        <a:lt2>
          <a:srgbClr val="808080"/>
        </a:lt2>
        <a:accent1>
          <a:srgbClr val="0033CC"/>
        </a:accent1>
        <a:accent2>
          <a:srgbClr val="FF0000"/>
        </a:accent2>
        <a:accent3>
          <a:srgbClr val="FFFFFF"/>
        </a:accent3>
        <a:accent4>
          <a:srgbClr val="002A82"/>
        </a:accent4>
        <a:accent5>
          <a:srgbClr val="AAADE2"/>
        </a:accent5>
        <a:accent6>
          <a:srgbClr val="E70000"/>
        </a:accent6>
        <a:hlink>
          <a:srgbClr val="0099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19_Office Theme">
  <a:themeElements>
    <a:clrScheme name="19_Office Theme 1">
      <a:dk1>
        <a:srgbClr val="003399"/>
      </a:dk1>
      <a:lt1>
        <a:srgbClr val="FFFFFF"/>
      </a:lt1>
      <a:dk2>
        <a:srgbClr val="000000"/>
      </a:dk2>
      <a:lt2>
        <a:srgbClr val="808080"/>
      </a:lt2>
      <a:accent1>
        <a:srgbClr val="0033CC"/>
      </a:accent1>
      <a:accent2>
        <a:srgbClr val="FF0000"/>
      </a:accent2>
      <a:accent3>
        <a:srgbClr val="FFFFFF"/>
      </a:accent3>
      <a:accent4>
        <a:srgbClr val="002A82"/>
      </a:accent4>
      <a:accent5>
        <a:srgbClr val="AAADE2"/>
      </a:accent5>
      <a:accent6>
        <a:srgbClr val="E70000"/>
      </a:accent6>
      <a:hlink>
        <a:srgbClr val="009900"/>
      </a:hlink>
      <a:folHlink>
        <a:srgbClr val="FFFF00"/>
      </a:folHlink>
    </a:clrScheme>
    <a:fontScheme name="19_Office Theme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9_Office Theme 1">
        <a:dk1>
          <a:srgbClr val="003399"/>
        </a:dk1>
        <a:lt1>
          <a:srgbClr val="FFFFFF"/>
        </a:lt1>
        <a:dk2>
          <a:srgbClr val="000000"/>
        </a:dk2>
        <a:lt2>
          <a:srgbClr val="808080"/>
        </a:lt2>
        <a:accent1>
          <a:srgbClr val="0033CC"/>
        </a:accent1>
        <a:accent2>
          <a:srgbClr val="FF0000"/>
        </a:accent2>
        <a:accent3>
          <a:srgbClr val="FFFFFF"/>
        </a:accent3>
        <a:accent4>
          <a:srgbClr val="002A82"/>
        </a:accent4>
        <a:accent5>
          <a:srgbClr val="AAADE2"/>
        </a:accent5>
        <a:accent6>
          <a:srgbClr val="E70000"/>
        </a:accent6>
        <a:hlink>
          <a:srgbClr val="0099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23_Office Theme">
  <a:themeElements>
    <a:clrScheme name="23_Office Theme 1">
      <a:dk1>
        <a:srgbClr val="003399"/>
      </a:dk1>
      <a:lt1>
        <a:srgbClr val="FFFFFF"/>
      </a:lt1>
      <a:dk2>
        <a:srgbClr val="000000"/>
      </a:dk2>
      <a:lt2>
        <a:srgbClr val="808080"/>
      </a:lt2>
      <a:accent1>
        <a:srgbClr val="0033CC"/>
      </a:accent1>
      <a:accent2>
        <a:srgbClr val="FF0000"/>
      </a:accent2>
      <a:accent3>
        <a:srgbClr val="FFFFFF"/>
      </a:accent3>
      <a:accent4>
        <a:srgbClr val="002A82"/>
      </a:accent4>
      <a:accent5>
        <a:srgbClr val="AAADE2"/>
      </a:accent5>
      <a:accent6>
        <a:srgbClr val="E70000"/>
      </a:accent6>
      <a:hlink>
        <a:srgbClr val="009900"/>
      </a:hlink>
      <a:folHlink>
        <a:srgbClr val="FFFF00"/>
      </a:folHlink>
    </a:clrScheme>
    <a:fontScheme name="23_Office Theme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3_Office Theme 1">
        <a:dk1>
          <a:srgbClr val="003399"/>
        </a:dk1>
        <a:lt1>
          <a:srgbClr val="FFFFFF"/>
        </a:lt1>
        <a:dk2>
          <a:srgbClr val="000000"/>
        </a:dk2>
        <a:lt2>
          <a:srgbClr val="808080"/>
        </a:lt2>
        <a:accent1>
          <a:srgbClr val="0033CC"/>
        </a:accent1>
        <a:accent2>
          <a:srgbClr val="FF0000"/>
        </a:accent2>
        <a:accent3>
          <a:srgbClr val="FFFFFF"/>
        </a:accent3>
        <a:accent4>
          <a:srgbClr val="002A82"/>
        </a:accent4>
        <a:accent5>
          <a:srgbClr val="AAADE2"/>
        </a:accent5>
        <a:accent6>
          <a:srgbClr val="E70000"/>
        </a:accent6>
        <a:hlink>
          <a:srgbClr val="0099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10_Standarddesign">
  <a:themeElements>
    <a:clrScheme name="10_Standarddesign 3">
      <a:dk1>
        <a:srgbClr val="D3CF83"/>
      </a:dk1>
      <a:lt1>
        <a:srgbClr val="BCBCBC"/>
      </a:lt1>
      <a:dk2>
        <a:srgbClr val="001926"/>
      </a:dk2>
      <a:lt2>
        <a:srgbClr val="C18B87"/>
      </a:lt2>
      <a:accent1>
        <a:srgbClr val="002632"/>
      </a:accent1>
      <a:accent2>
        <a:srgbClr val="8FC394"/>
      </a:accent2>
      <a:accent3>
        <a:srgbClr val="AAABAC"/>
      </a:accent3>
      <a:accent4>
        <a:srgbClr val="A0A0A0"/>
      </a:accent4>
      <a:accent5>
        <a:srgbClr val="AAACAD"/>
      </a:accent5>
      <a:accent6>
        <a:srgbClr val="81B086"/>
      </a:accent6>
      <a:hlink>
        <a:srgbClr val="7DD4DD"/>
      </a:hlink>
      <a:folHlink>
        <a:srgbClr val="197BB1"/>
      </a:folHlink>
    </a:clrScheme>
    <a:fontScheme name="10_Standard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0_Standarddesign 1">
        <a:dk1>
          <a:srgbClr val="D3CF83"/>
        </a:dk1>
        <a:lt1>
          <a:srgbClr val="C4C4C4"/>
        </a:lt1>
        <a:dk2>
          <a:srgbClr val="00324B"/>
        </a:dk2>
        <a:lt2>
          <a:srgbClr val="C18B87"/>
        </a:lt2>
        <a:accent1>
          <a:srgbClr val="778CF7"/>
        </a:accent1>
        <a:accent2>
          <a:srgbClr val="8FC394"/>
        </a:accent2>
        <a:accent3>
          <a:srgbClr val="AAADB1"/>
        </a:accent3>
        <a:accent4>
          <a:srgbClr val="A7A7A7"/>
        </a:accent4>
        <a:accent5>
          <a:srgbClr val="BDC5FA"/>
        </a:accent5>
        <a:accent6>
          <a:srgbClr val="81B086"/>
        </a:accent6>
        <a:hlink>
          <a:srgbClr val="7DD4DD"/>
        </a:hlink>
        <a:folHlink>
          <a:srgbClr val="197B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Standarddesign 2">
        <a:dk1>
          <a:srgbClr val="00324B"/>
        </a:dk1>
        <a:lt1>
          <a:srgbClr val="A2A2A2"/>
        </a:lt1>
        <a:dk2>
          <a:srgbClr val="C18B87"/>
        </a:dk2>
        <a:lt2>
          <a:srgbClr val="D3CF83"/>
        </a:lt2>
        <a:accent1>
          <a:srgbClr val="A2A2A2"/>
        </a:accent1>
        <a:accent2>
          <a:srgbClr val="8FC394"/>
        </a:accent2>
        <a:accent3>
          <a:srgbClr val="CECECE"/>
        </a:accent3>
        <a:accent4>
          <a:srgbClr val="00293F"/>
        </a:accent4>
        <a:accent5>
          <a:srgbClr val="CECECE"/>
        </a:accent5>
        <a:accent6>
          <a:srgbClr val="81B086"/>
        </a:accent6>
        <a:hlink>
          <a:srgbClr val="7DD4DD"/>
        </a:hlink>
        <a:folHlink>
          <a:srgbClr val="197BB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Standarddesign 3">
        <a:dk1>
          <a:srgbClr val="D3CF83"/>
        </a:dk1>
        <a:lt1>
          <a:srgbClr val="BCBCBC"/>
        </a:lt1>
        <a:dk2>
          <a:srgbClr val="001926"/>
        </a:dk2>
        <a:lt2>
          <a:srgbClr val="C18B87"/>
        </a:lt2>
        <a:accent1>
          <a:srgbClr val="002632"/>
        </a:accent1>
        <a:accent2>
          <a:srgbClr val="8FC394"/>
        </a:accent2>
        <a:accent3>
          <a:srgbClr val="AAABAC"/>
        </a:accent3>
        <a:accent4>
          <a:srgbClr val="A0A0A0"/>
        </a:accent4>
        <a:accent5>
          <a:srgbClr val="AAACAD"/>
        </a:accent5>
        <a:accent6>
          <a:srgbClr val="81B086"/>
        </a:accent6>
        <a:hlink>
          <a:srgbClr val="7DD4DD"/>
        </a:hlink>
        <a:folHlink>
          <a:srgbClr val="197BB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21_Office Theme">
  <a:themeElements>
    <a:clrScheme name="21_Office Theme 1">
      <a:dk1>
        <a:srgbClr val="003399"/>
      </a:dk1>
      <a:lt1>
        <a:srgbClr val="FFFFFF"/>
      </a:lt1>
      <a:dk2>
        <a:srgbClr val="000000"/>
      </a:dk2>
      <a:lt2>
        <a:srgbClr val="808080"/>
      </a:lt2>
      <a:accent1>
        <a:srgbClr val="0033CC"/>
      </a:accent1>
      <a:accent2>
        <a:srgbClr val="FF0000"/>
      </a:accent2>
      <a:accent3>
        <a:srgbClr val="FFFFFF"/>
      </a:accent3>
      <a:accent4>
        <a:srgbClr val="002A82"/>
      </a:accent4>
      <a:accent5>
        <a:srgbClr val="AAADE2"/>
      </a:accent5>
      <a:accent6>
        <a:srgbClr val="E70000"/>
      </a:accent6>
      <a:hlink>
        <a:srgbClr val="009900"/>
      </a:hlink>
      <a:folHlink>
        <a:srgbClr val="FFFF00"/>
      </a:folHlink>
    </a:clrScheme>
    <a:fontScheme name="21_Office Theme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1_Office Theme 1">
        <a:dk1>
          <a:srgbClr val="003399"/>
        </a:dk1>
        <a:lt1>
          <a:srgbClr val="FFFFFF"/>
        </a:lt1>
        <a:dk2>
          <a:srgbClr val="000000"/>
        </a:dk2>
        <a:lt2>
          <a:srgbClr val="808080"/>
        </a:lt2>
        <a:accent1>
          <a:srgbClr val="0033CC"/>
        </a:accent1>
        <a:accent2>
          <a:srgbClr val="FF0000"/>
        </a:accent2>
        <a:accent3>
          <a:srgbClr val="FFFFFF"/>
        </a:accent3>
        <a:accent4>
          <a:srgbClr val="002A82"/>
        </a:accent4>
        <a:accent5>
          <a:srgbClr val="AAADE2"/>
        </a:accent5>
        <a:accent6>
          <a:srgbClr val="E70000"/>
        </a:accent6>
        <a:hlink>
          <a:srgbClr val="0099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22_Office Theme">
  <a:themeElements>
    <a:clrScheme name="22_Office Theme 1">
      <a:dk1>
        <a:srgbClr val="003399"/>
      </a:dk1>
      <a:lt1>
        <a:srgbClr val="FFFFFF"/>
      </a:lt1>
      <a:dk2>
        <a:srgbClr val="000000"/>
      </a:dk2>
      <a:lt2>
        <a:srgbClr val="808080"/>
      </a:lt2>
      <a:accent1>
        <a:srgbClr val="0033CC"/>
      </a:accent1>
      <a:accent2>
        <a:srgbClr val="FF0000"/>
      </a:accent2>
      <a:accent3>
        <a:srgbClr val="FFFFFF"/>
      </a:accent3>
      <a:accent4>
        <a:srgbClr val="002A82"/>
      </a:accent4>
      <a:accent5>
        <a:srgbClr val="AAADE2"/>
      </a:accent5>
      <a:accent6>
        <a:srgbClr val="E70000"/>
      </a:accent6>
      <a:hlink>
        <a:srgbClr val="009900"/>
      </a:hlink>
      <a:folHlink>
        <a:srgbClr val="FFFF00"/>
      </a:folHlink>
    </a:clrScheme>
    <a:fontScheme name="22_Office Theme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2_Office Theme 1">
        <a:dk1>
          <a:srgbClr val="003399"/>
        </a:dk1>
        <a:lt1>
          <a:srgbClr val="FFFFFF"/>
        </a:lt1>
        <a:dk2>
          <a:srgbClr val="000000"/>
        </a:dk2>
        <a:lt2>
          <a:srgbClr val="808080"/>
        </a:lt2>
        <a:accent1>
          <a:srgbClr val="0033CC"/>
        </a:accent1>
        <a:accent2>
          <a:srgbClr val="FF0000"/>
        </a:accent2>
        <a:accent3>
          <a:srgbClr val="FFFFFF"/>
        </a:accent3>
        <a:accent4>
          <a:srgbClr val="002A82"/>
        </a:accent4>
        <a:accent5>
          <a:srgbClr val="AAADE2"/>
        </a:accent5>
        <a:accent6>
          <a:srgbClr val="E70000"/>
        </a:accent6>
        <a:hlink>
          <a:srgbClr val="0099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24_Office Theme">
  <a:themeElements>
    <a:clrScheme name="24_Office Theme 1">
      <a:dk1>
        <a:srgbClr val="003399"/>
      </a:dk1>
      <a:lt1>
        <a:srgbClr val="FFFFFF"/>
      </a:lt1>
      <a:dk2>
        <a:srgbClr val="000000"/>
      </a:dk2>
      <a:lt2>
        <a:srgbClr val="808080"/>
      </a:lt2>
      <a:accent1>
        <a:srgbClr val="0033CC"/>
      </a:accent1>
      <a:accent2>
        <a:srgbClr val="FF0000"/>
      </a:accent2>
      <a:accent3>
        <a:srgbClr val="FFFFFF"/>
      </a:accent3>
      <a:accent4>
        <a:srgbClr val="002A82"/>
      </a:accent4>
      <a:accent5>
        <a:srgbClr val="AAADE2"/>
      </a:accent5>
      <a:accent6>
        <a:srgbClr val="E70000"/>
      </a:accent6>
      <a:hlink>
        <a:srgbClr val="009900"/>
      </a:hlink>
      <a:folHlink>
        <a:srgbClr val="FFFF00"/>
      </a:folHlink>
    </a:clrScheme>
    <a:fontScheme name="24_Office Theme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4_Office Theme 1">
        <a:dk1>
          <a:srgbClr val="003399"/>
        </a:dk1>
        <a:lt1>
          <a:srgbClr val="FFFFFF"/>
        </a:lt1>
        <a:dk2>
          <a:srgbClr val="000000"/>
        </a:dk2>
        <a:lt2>
          <a:srgbClr val="808080"/>
        </a:lt2>
        <a:accent1>
          <a:srgbClr val="0033CC"/>
        </a:accent1>
        <a:accent2>
          <a:srgbClr val="FF0000"/>
        </a:accent2>
        <a:accent3>
          <a:srgbClr val="FFFFFF"/>
        </a:accent3>
        <a:accent4>
          <a:srgbClr val="002A82"/>
        </a:accent4>
        <a:accent5>
          <a:srgbClr val="AAADE2"/>
        </a:accent5>
        <a:accent6>
          <a:srgbClr val="E70000"/>
        </a:accent6>
        <a:hlink>
          <a:srgbClr val="0099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25_Office Theme">
  <a:themeElements>
    <a:clrScheme name="25_Office Theme 1">
      <a:dk1>
        <a:srgbClr val="003399"/>
      </a:dk1>
      <a:lt1>
        <a:srgbClr val="FFFFFF"/>
      </a:lt1>
      <a:dk2>
        <a:srgbClr val="000000"/>
      </a:dk2>
      <a:lt2>
        <a:srgbClr val="808080"/>
      </a:lt2>
      <a:accent1>
        <a:srgbClr val="0033CC"/>
      </a:accent1>
      <a:accent2>
        <a:srgbClr val="FF0000"/>
      </a:accent2>
      <a:accent3>
        <a:srgbClr val="FFFFFF"/>
      </a:accent3>
      <a:accent4>
        <a:srgbClr val="002A82"/>
      </a:accent4>
      <a:accent5>
        <a:srgbClr val="AAADE2"/>
      </a:accent5>
      <a:accent6>
        <a:srgbClr val="E70000"/>
      </a:accent6>
      <a:hlink>
        <a:srgbClr val="009900"/>
      </a:hlink>
      <a:folHlink>
        <a:srgbClr val="FFFF00"/>
      </a:folHlink>
    </a:clrScheme>
    <a:fontScheme name="25_Office Theme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5_Office Theme 1">
        <a:dk1>
          <a:srgbClr val="003399"/>
        </a:dk1>
        <a:lt1>
          <a:srgbClr val="FFFFFF"/>
        </a:lt1>
        <a:dk2>
          <a:srgbClr val="000000"/>
        </a:dk2>
        <a:lt2>
          <a:srgbClr val="808080"/>
        </a:lt2>
        <a:accent1>
          <a:srgbClr val="0033CC"/>
        </a:accent1>
        <a:accent2>
          <a:srgbClr val="FF0000"/>
        </a:accent2>
        <a:accent3>
          <a:srgbClr val="FFFFFF"/>
        </a:accent3>
        <a:accent4>
          <a:srgbClr val="002A82"/>
        </a:accent4>
        <a:accent5>
          <a:srgbClr val="AAADE2"/>
        </a:accent5>
        <a:accent6>
          <a:srgbClr val="E70000"/>
        </a:accent6>
        <a:hlink>
          <a:srgbClr val="0099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ffice Theme">
  <a:themeElements>
    <a:clrScheme name="3_Office Theme 1">
      <a:dk1>
        <a:srgbClr val="003399"/>
      </a:dk1>
      <a:lt1>
        <a:srgbClr val="FFFFFF"/>
      </a:lt1>
      <a:dk2>
        <a:srgbClr val="000000"/>
      </a:dk2>
      <a:lt2>
        <a:srgbClr val="808080"/>
      </a:lt2>
      <a:accent1>
        <a:srgbClr val="0033CC"/>
      </a:accent1>
      <a:accent2>
        <a:srgbClr val="FF0000"/>
      </a:accent2>
      <a:accent3>
        <a:srgbClr val="FFFFFF"/>
      </a:accent3>
      <a:accent4>
        <a:srgbClr val="002A82"/>
      </a:accent4>
      <a:accent5>
        <a:srgbClr val="AAADE2"/>
      </a:accent5>
      <a:accent6>
        <a:srgbClr val="E70000"/>
      </a:accent6>
      <a:hlink>
        <a:srgbClr val="009900"/>
      </a:hlink>
      <a:folHlink>
        <a:srgbClr val="FFFF00"/>
      </a:folHlink>
    </a:clrScheme>
    <a:fontScheme name="3_Office Theme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Office Theme 1">
        <a:dk1>
          <a:srgbClr val="003399"/>
        </a:dk1>
        <a:lt1>
          <a:srgbClr val="FFFFFF"/>
        </a:lt1>
        <a:dk2>
          <a:srgbClr val="000000"/>
        </a:dk2>
        <a:lt2>
          <a:srgbClr val="808080"/>
        </a:lt2>
        <a:accent1>
          <a:srgbClr val="0033CC"/>
        </a:accent1>
        <a:accent2>
          <a:srgbClr val="FF0000"/>
        </a:accent2>
        <a:accent3>
          <a:srgbClr val="FFFFFF"/>
        </a:accent3>
        <a:accent4>
          <a:srgbClr val="002A82"/>
        </a:accent4>
        <a:accent5>
          <a:srgbClr val="AAADE2"/>
        </a:accent5>
        <a:accent6>
          <a:srgbClr val="E70000"/>
        </a:accent6>
        <a:hlink>
          <a:srgbClr val="0099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26_Office Theme">
  <a:themeElements>
    <a:clrScheme name="26_Office Theme 1">
      <a:dk1>
        <a:srgbClr val="003399"/>
      </a:dk1>
      <a:lt1>
        <a:srgbClr val="FFFFFF"/>
      </a:lt1>
      <a:dk2>
        <a:srgbClr val="000000"/>
      </a:dk2>
      <a:lt2>
        <a:srgbClr val="808080"/>
      </a:lt2>
      <a:accent1>
        <a:srgbClr val="0033CC"/>
      </a:accent1>
      <a:accent2>
        <a:srgbClr val="FF0000"/>
      </a:accent2>
      <a:accent3>
        <a:srgbClr val="FFFFFF"/>
      </a:accent3>
      <a:accent4>
        <a:srgbClr val="002A82"/>
      </a:accent4>
      <a:accent5>
        <a:srgbClr val="AAADE2"/>
      </a:accent5>
      <a:accent6>
        <a:srgbClr val="E70000"/>
      </a:accent6>
      <a:hlink>
        <a:srgbClr val="009900"/>
      </a:hlink>
      <a:folHlink>
        <a:srgbClr val="FFFF00"/>
      </a:folHlink>
    </a:clrScheme>
    <a:fontScheme name="26_Office Theme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6_Office Theme 1">
        <a:dk1>
          <a:srgbClr val="003399"/>
        </a:dk1>
        <a:lt1>
          <a:srgbClr val="FFFFFF"/>
        </a:lt1>
        <a:dk2>
          <a:srgbClr val="000000"/>
        </a:dk2>
        <a:lt2>
          <a:srgbClr val="808080"/>
        </a:lt2>
        <a:accent1>
          <a:srgbClr val="0033CC"/>
        </a:accent1>
        <a:accent2>
          <a:srgbClr val="FF0000"/>
        </a:accent2>
        <a:accent3>
          <a:srgbClr val="FFFFFF"/>
        </a:accent3>
        <a:accent4>
          <a:srgbClr val="002A82"/>
        </a:accent4>
        <a:accent5>
          <a:srgbClr val="AAADE2"/>
        </a:accent5>
        <a:accent6>
          <a:srgbClr val="E70000"/>
        </a:accent6>
        <a:hlink>
          <a:srgbClr val="0099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27_Office Theme">
  <a:themeElements>
    <a:clrScheme name="27_Office Theme 1">
      <a:dk1>
        <a:srgbClr val="003399"/>
      </a:dk1>
      <a:lt1>
        <a:srgbClr val="FFFFFF"/>
      </a:lt1>
      <a:dk2>
        <a:srgbClr val="000000"/>
      </a:dk2>
      <a:lt2>
        <a:srgbClr val="808080"/>
      </a:lt2>
      <a:accent1>
        <a:srgbClr val="0033CC"/>
      </a:accent1>
      <a:accent2>
        <a:srgbClr val="FF0000"/>
      </a:accent2>
      <a:accent3>
        <a:srgbClr val="FFFFFF"/>
      </a:accent3>
      <a:accent4>
        <a:srgbClr val="002A82"/>
      </a:accent4>
      <a:accent5>
        <a:srgbClr val="AAADE2"/>
      </a:accent5>
      <a:accent6>
        <a:srgbClr val="E70000"/>
      </a:accent6>
      <a:hlink>
        <a:srgbClr val="009900"/>
      </a:hlink>
      <a:folHlink>
        <a:srgbClr val="FFFF00"/>
      </a:folHlink>
    </a:clrScheme>
    <a:fontScheme name="27_Office Theme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7_Office Theme 1">
        <a:dk1>
          <a:srgbClr val="003399"/>
        </a:dk1>
        <a:lt1>
          <a:srgbClr val="FFFFFF"/>
        </a:lt1>
        <a:dk2>
          <a:srgbClr val="000000"/>
        </a:dk2>
        <a:lt2>
          <a:srgbClr val="808080"/>
        </a:lt2>
        <a:accent1>
          <a:srgbClr val="0033CC"/>
        </a:accent1>
        <a:accent2>
          <a:srgbClr val="FF0000"/>
        </a:accent2>
        <a:accent3>
          <a:srgbClr val="FFFFFF"/>
        </a:accent3>
        <a:accent4>
          <a:srgbClr val="002A82"/>
        </a:accent4>
        <a:accent5>
          <a:srgbClr val="AAADE2"/>
        </a:accent5>
        <a:accent6>
          <a:srgbClr val="E70000"/>
        </a:accent6>
        <a:hlink>
          <a:srgbClr val="0099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28_Office Theme">
  <a:themeElements>
    <a:clrScheme name="28_Office Theme 1">
      <a:dk1>
        <a:srgbClr val="003399"/>
      </a:dk1>
      <a:lt1>
        <a:srgbClr val="FFFFFF"/>
      </a:lt1>
      <a:dk2>
        <a:srgbClr val="000000"/>
      </a:dk2>
      <a:lt2>
        <a:srgbClr val="808080"/>
      </a:lt2>
      <a:accent1>
        <a:srgbClr val="0033CC"/>
      </a:accent1>
      <a:accent2>
        <a:srgbClr val="FF0000"/>
      </a:accent2>
      <a:accent3>
        <a:srgbClr val="FFFFFF"/>
      </a:accent3>
      <a:accent4>
        <a:srgbClr val="002A82"/>
      </a:accent4>
      <a:accent5>
        <a:srgbClr val="AAADE2"/>
      </a:accent5>
      <a:accent6>
        <a:srgbClr val="E70000"/>
      </a:accent6>
      <a:hlink>
        <a:srgbClr val="009900"/>
      </a:hlink>
      <a:folHlink>
        <a:srgbClr val="FFFF00"/>
      </a:folHlink>
    </a:clrScheme>
    <a:fontScheme name="28_Office Theme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8_Office Theme 1">
        <a:dk1>
          <a:srgbClr val="003399"/>
        </a:dk1>
        <a:lt1>
          <a:srgbClr val="FFFFFF"/>
        </a:lt1>
        <a:dk2>
          <a:srgbClr val="000000"/>
        </a:dk2>
        <a:lt2>
          <a:srgbClr val="808080"/>
        </a:lt2>
        <a:accent1>
          <a:srgbClr val="0033CC"/>
        </a:accent1>
        <a:accent2>
          <a:srgbClr val="FF0000"/>
        </a:accent2>
        <a:accent3>
          <a:srgbClr val="FFFFFF"/>
        </a:accent3>
        <a:accent4>
          <a:srgbClr val="002A82"/>
        </a:accent4>
        <a:accent5>
          <a:srgbClr val="AAADE2"/>
        </a:accent5>
        <a:accent6>
          <a:srgbClr val="E70000"/>
        </a:accent6>
        <a:hlink>
          <a:srgbClr val="0099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29_Office Theme">
  <a:themeElements>
    <a:clrScheme name="29_Office Theme 1">
      <a:dk1>
        <a:srgbClr val="003399"/>
      </a:dk1>
      <a:lt1>
        <a:srgbClr val="FFFFFF"/>
      </a:lt1>
      <a:dk2>
        <a:srgbClr val="000000"/>
      </a:dk2>
      <a:lt2>
        <a:srgbClr val="808080"/>
      </a:lt2>
      <a:accent1>
        <a:srgbClr val="0033CC"/>
      </a:accent1>
      <a:accent2>
        <a:srgbClr val="FF0000"/>
      </a:accent2>
      <a:accent3>
        <a:srgbClr val="FFFFFF"/>
      </a:accent3>
      <a:accent4>
        <a:srgbClr val="002A82"/>
      </a:accent4>
      <a:accent5>
        <a:srgbClr val="AAADE2"/>
      </a:accent5>
      <a:accent6>
        <a:srgbClr val="E70000"/>
      </a:accent6>
      <a:hlink>
        <a:srgbClr val="009900"/>
      </a:hlink>
      <a:folHlink>
        <a:srgbClr val="FFFF00"/>
      </a:folHlink>
    </a:clrScheme>
    <a:fontScheme name="29_Office Theme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9_Office Theme 1">
        <a:dk1>
          <a:srgbClr val="003399"/>
        </a:dk1>
        <a:lt1>
          <a:srgbClr val="FFFFFF"/>
        </a:lt1>
        <a:dk2>
          <a:srgbClr val="000000"/>
        </a:dk2>
        <a:lt2>
          <a:srgbClr val="808080"/>
        </a:lt2>
        <a:accent1>
          <a:srgbClr val="0033CC"/>
        </a:accent1>
        <a:accent2>
          <a:srgbClr val="FF0000"/>
        </a:accent2>
        <a:accent3>
          <a:srgbClr val="FFFFFF"/>
        </a:accent3>
        <a:accent4>
          <a:srgbClr val="002A82"/>
        </a:accent4>
        <a:accent5>
          <a:srgbClr val="AAADE2"/>
        </a:accent5>
        <a:accent6>
          <a:srgbClr val="E70000"/>
        </a:accent6>
        <a:hlink>
          <a:srgbClr val="0099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30_Office Theme">
  <a:themeElements>
    <a:clrScheme name="30_Office Theme 1">
      <a:dk1>
        <a:srgbClr val="003399"/>
      </a:dk1>
      <a:lt1>
        <a:srgbClr val="FFFFFF"/>
      </a:lt1>
      <a:dk2>
        <a:srgbClr val="000000"/>
      </a:dk2>
      <a:lt2>
        <a:srgbClr val="808080"/>
      </a:lt2>
      <a:accent1>
        <a:srgbClr val="0033CC"/>
      </a:accent1>
      <a:accent2>
        <a:srgbClr val="FF0000"/>
      </a:accent2>
      <a:accent3>
        <a:srgbClr val="FFFFFF"/>
      </a:accent3>
      <a:accent4>
        <a:srgbClr val="002A82"/>
      </a:accent4>
      <a:accent5>
        <a:srgbClr val="AAADE2"/>
      </a:accent5>
      <a:accent6>
        <a:srgbClr val="E70000"/>
      </a:accent6>
      <a:hlink>
        <a:srgbClr val="009900"/>
      </a:hlink>
      <a:folHlink>
        <a:srgbClr val="FFFF00"/>
      </a:folHlink>
    </a:clrScheme>
    <a:fontScheme name="30_Office Theme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0_Office Theme 1">
        <a:dk1>
          <a:srgbClr val="003399"/>
        </a:dk1>
        <a:lt1>
          <a:srgbClr val="FFFFFF"/>
        </a:lt1>
        <a:dk2>
          <a:srgbClr val="000000"/>
        </a:dk2>
        <a:lt2>
          <a:srgbClr val="808080"/>
        </a:lt2>
        <a:accent1>
          <a:srgbClr val="0033CC"/>
        </a:accent1>
        <a:accent2>
          <a:srgbClr val="FF0000"/>
        </a:accent2>
        <a:accent3>
          <a:srgbClr val="FFFFFF"/>
        </a:accent3>
        <a:accent4>
          <a:srgbClr val="002A82"/>
        </a:accent4>
        <a:accent5>
          <a:srgbClr val="AAADE2"/>
        </a:accent5>
        <a:accent6>
          <a:srgbClr val="E70000"/>
        </a:accent6>
        <a:hlink>
          <a:srgbClr val="0099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31_Office Theme">
  <a:themeElements>
    <a:clrScheme name="31_Office Theme 1">
      <a:dk1>
        <a:srgbClr val="003399"/>
      </a:dk1>
      <a:lt1>
        <a:srgbClr val="FFFFFF"/>
      </a:lt1>
      <a:dk2>
        <a:srgbClr val="000000"/>
      </a:dk2>
      <a:lt2>
        <a:srgbClr val="808080"/>
      </a:lt2>
      <a:accent1>
        <a:srgbClr val="0033CC"/>
      </a:accent1>
      <a:accent2>
        <a:srgbClr val="FF0000"/>
      </a:accent2>
      <a:accent3>
        <a:srgbClr val="FFFFFF"/>
      </a:accent3>
      <a:accent4>
        <a:srgbClr val="002A82"/>
      </a:accent4>
      <a:accent5>
        <a:srgbClr val="AAADE2"/>
      </a:accent5>
      <a:accent6>
        <a:srgbClr val="E70000"/>
      </a:accent6>
      <a:hlink>
        <a:srgbClr val="009900"/>
      </a:hlink>
      <a:folHlink>
        <a:srgbClr val="FFFF00"/>
      </a:folHlink>
    </a:clrScheme>
    <a:fontScheme name="31_Office Theme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1_Office Theme 1">
        <a:dk1>
          <a:srgbClr val="003399"/>
        </a:dk1>
        <a:lt1>
          <a:srgbClr val="FFFFFF"/>
        </a:lt1>
        <a:dk2>
          <a:srgbClr val="000000"/>
        </a:dk2>
        <a:lt2>
          <a:srgbClr val="808080"/>
        </a:lt2>
        <a:accent1>
          <a:srgbClr val="0033CC"/>
        </a:accent1>
        <a:accent2>
          <a:srgbClr val="FF0000"/>
        </a:accent2>
        <a:accent3>
          <a:srgbClr val="FFFFFF"/>
        </a:accent3>
        <a:accent4>
          <a:srgbClr val="002A82"/>
        </a:accent4>
        <a:accent5>
          <a:srgbClr val="AAADE2"/>
        </a:accent5>
        <a:accent6>
          <a:srgbClr val="E70000"/>
        </a:accent6>
        <a:hlink>
          <a:srgbClr val="0099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32_Office Theme">
  <a:themeElements>
    <a:clrScheme name="32_Office Theme 1">
      <a:dk1>
        <a:srgbClr val="003399"/>
      </a:dk1>
      <a:lt1>
        <a:srgbClr val="FFFFFF"/>
      </a:lt1>
      <a:dk2>
        <a:srgbClr val="000000"/>
      </a:dk2>
      <a:lt2>
        <a:srgbClr val="808080"/>
      </a:lt2>
      <a:accent1>
        <a:srgbClr val="0033CC"/>
      </a:accent1>
      <a:accent2>
        <a:srgbClr val="FF0000"/>
      </a:accent2>
      <a:accent3>
        <a:srgbClr val="FFFFFF"/>
      </a:accent3>
      <a:accent4>
        <a:srgbClr val="002A82"/>
      </a:accent4>
      <a:accent5>
        <a:srgbClr val="AAADE2"/>
      </a:accent5>
      <a:accent6>
        <a:srgbClr val="E70000"/>
      </a:accent6>
      <a:hlink>
        <a:srgbClr val="009900"/>
      </a:hlink>
      <a:folHlink>
        <a:srgbClr val="FFFF00"/>
      </a:folHlink>
    </a:clrScheme>
    <a:fontScheme name="32_Office Theme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2_Office Theme 1">
        <a:dk1>
          <a:srgbClr val="003399"/>
        </a:dk1>
        <a:lt1>
          <a:srgbClr val="FFFFFF"/>
        </a:lt1>
        <a:dk2>
          <a:srgbClr val="000000"/>
        </a:dk2>
        <a:lt2>
          <a:srgbClr val="808080"/>
        </a:lt2>
        <a:accent1>
          <a:srgbClr val="0033CC"/>
        </a:accent1>
        <a:accent2>
          <a:srgbClr val="FF0000"/>
        </a:accent2>
        <a:accent3>
          <a:srgbClr val="FFFFFF"/>
        </a:accent3>
        <a:accent4>
          <a:srgbClr val="002A82"/>
        </a:accent4>
        <a:accent5>
          <a:srgbClr val="AAADE2"/>
        </a:accent5>
        <a:accent6>
          <a:srgbClr val="E70000"/>
        </a:accent6>
        <a:hlink>
          <a:srgbClr val="0099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33_Office Theme">
  <a:themeElements>
    <a:clrScheme name="28_Office Theme 1">
      <a:dk1>
        <a:srgbClr val="003399"/>
      </a:dk1>
      <a:lt1>
        <a:srgbClr val="FFFFFF"/>
      </a:lt1>
      <a:dk2>
        <a:srgbClr val="000000"/>
      </a:dk2>
      <a:lt2>
        <a:srgbClr val="808080"/>
      </a:lt2>
      <a:accent1>
        <a:srgbClr val="0033CC"/>
      </a:accent1>
      <a:accent2>
        <a:srgbClr val="FF0000"/>
      </a:accent2>
      <a:accent3>
        <a:srgbClr val="FFFFFF"/>
      </a:accent3>
      <a:accent4>
        <a:srgbClr val="002A82"/>
      </a:accent4>
      <a:accent5>
        <a:srgbClr val="AAADE2"/>
      </a:accent5>
      <a:accent6>
        <a:srgbClr val="E70000"/>
      </a:accent6>
      <a:hlink>
        <a:srgbClr val="009900"/>
      </a:hlink>
      <a:folHlink>
        <a:srgbClr val="FFFF00"/>
      </a:folHlink>
    </a:clrScheme>
    <a:fontScheme name="28_Office Theme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8_Office Theme 1">
        <a:dk1>
          <a:srgbClr val="003399"/>
        </a:dk1>
        <a:lt1>
          <a:srgbClr val="FFFFFF"/>
        </a:lt1>
        <a:dk2>
          <a:srgbClr val="000000"/>
        </a:dk2>
        <a:lt2>
          <a:srgbClr val="808080"/>
        </a:lt2>
        <a:accent1>
          <a:srgbClr val="0033CC"/>
        </a:accent1>
        <a:accent2>
          <a:srgbClr val="FF0000"/>
        </a:accent2>
        <a:accent3>
          <a:srgbClr val="FFFFFF"/>
        </a:accent3>
        <a:accent4>
          <a:srgbClr val="002A82"/>
        </a:accent4>
        <a:accent5>
          <a:srgbClr val="AAADE2"/>
        </a:accent5>
        <a:accent6>
          <a:srgbClr val="E70000"/>
        </a:accent6>
        <a:hlink>
          <a:srgbClr val="0099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34_Office Theme">
  <a:themeElements>
    <a:clrScheme name="20_Office Theme 1">
      <a:dk1>
        <a:srgbClr val="003399"/>
      </a:dk1>
      <a:lt1>
        <a:srgbClr val="FFFFFF"/>
      </a:lt1>
      <a:dk2>
        <a:srgbClr val="000000"/>
      </a:dk2>
      <a:lt2>
        <a:srgbClr val="808080"/>
      </a:lt2>
      <a:accent1>
        <a:srgbClr val="0033CC"/>
      </a:accent1>
      <a:accent2>
        <a:srgbClr val="FF0000"/>
      </a:accent2>
      <a:accent3>
        <a:srgbClr val="FFFFFF"/>
      </a:accent3>
      <a:accent4>
        <a:srgbClr val="002A82"/>
      </a:accent4>
      <a:accent5>
        <a:srgbClr val="AAADE2"/>
      </a:accent5>
      <a:accent6>
        <a:srgbClr val="E70000"/>
      </a:accent6>
      <a:hlink>
        <a:srgbClr val="009900"/>
      </a:hlink>
      <a:folHlink>
        <a:srgbClr val="FFFF00"/>
      </a:folHlink>
    </a:clrScheme>
    <a:fontScheme name="20_Office Theme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0_Office Theme 1">
        <a:dk1>
          <a:srgbClr val="003399"/>
        </a:dk1>
        <a:lt1>
          <a:srgbClr val="FFFFFF"/>
        </a:lt1>
        <a:dk2>
          <a:srgbClr val="000000"/>
        </a:dk2>
        <a:lt2>
          <a:srgbClr val="808080"/>
        </a:lt2>
        <a:accent1>
          <a:srgbClr val="0033CC"/>
        </a:accent1>
        <a:accent2>
          <a:srgbClr val="FF0000"/>
        </a:accent2>
        <a:accent3>
          <a:srgbClr val="FFFFFF"/>
        </a:accent3>
        <a:accent4>
          <a:srgbClr val="002A82"/>
        </a:accent4>
        <a:accent5>
          <a:srgbClr val="AAADE2"/>
        </a:accent5>
        <a:accent6>
          <a:srgbClr val="E70000"/>
        </a:accent6>
        <a:hlink>
          <a:srgbClr val="0099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35_Office Theme">
  <a:themeElements>
    <a:clrScheme name="20_Office Theme 1">
      <a:dk1>
        <a:srgbClr val="003399"/>
      </a:dk1>
      <a:lt1>
        <a:srgbClr val="FFFFFF"/>
      </a:lt1>
      <a:dk2>
        <a:srgbClr val="000000"/>
      </a:dk2>
      <a:lt2>
        <a:srgbClr val="808080"/>
      </a:lt2>
      <a:accent1>
        <a:srgbClr val="0033CC"/>
      </a:accent1>
      <a:accent2>
        <a:srgbClr val="FF0000"/>
      </a:accent2>
      <a:accent3>
        <a:srgbClr val="FFFFFF"/>
      </a:accent3>
      <a:accent4>
        <a:srgbClr val="002A82"/>
      </a:accent4>
      <a:accent5>
        <a:srgbClr val="AAADE2"/>
      </a:accent5>
      <a:accent6>
        <a:srgbClr val="E70000"/>
      </a:accent6>
      <a:hlink>
        <a:srgbClr val="009900"/>
      </a:hlink>
      <a:folHlink>
        <a:srgbClr val="FFFF00"/>
      </a:folHlink>
    </a:clrScheme>
    <a:fontScheme name="20_Office Theme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0_Office Theme 1">
        <a:dk1>
          <a:srgbClr val="003399"/>
        </a:dk1>
        <a:lt1>
          <a:srgbClr val="FFFFFF"/>
        </a:lt1>
        <a:dk2>
          <a:srgbClr val="000000"/>
        </a:dk2>
        <a:lt2>
          <a:srgbClr val="808080"/>
        </a:lt2>
        <a:accent1>
          <a:srgbClr val="0033CC"/>
        </a:accent1>
        <a:accent2>
          <a:srgbClr val="FF0000"/>
        </a:accent2>
        <a:accent3>
          <a:srgbClr val="FFFFFF"/>
        </a:accent3>
        <a:accent4>
          <a:srgbClr val="002A82"/>
        </a:accent4>
        <a:accent5>
          <a:srgbClr val="AAADE2"/>
        </a:accent5>
        <a:accent6>
          <a:srgbClr val="E70000"/>
        </a:accent6>
        <a:hlink>
          <a:srgbClr val="0099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Office Theme">
  <a:themeElements>
    <a:clrScheme name="4_Office Theme 1">
      <a:dk1>
        <a:srgbClr val="003399"/>
      </a:dk1>
      <a:lt1>
        <a:srgbClr val="FFFFFF"/>
      </a:lt1>
      <a:dk2>
        <a:srgbClr val="000000"/>
      </a:dk2>
      <a:lt2>
        <a:srgbClr val="808080"/>
      </a:lt2>
      <a:accent1>
        <a:srgbClr val="0033CC"/>
      </a:accent1>
      <a:accent2>
        <a:srgbClr val="FF0000"/>
      </a:accent2>
      <a:accent3>
        <a:srgbClr val="FFFFFF"/>
      </a:accent3>
      <a:accent4>
        <a:srgbClr val="002A82"/>
      </a:accent4>
      <a:accent5>
        <a:srgbClr val="AAADE2"/>
      </a:accent5>
      <a:accent6>
        <a:srgbClr val="E70000"/>
      </a:accent6>
      <a:hlink>
        <a:srgbClr val="009900"/>
      </a:hlink>
      <a:folHlink>
        <a:srgbClr val="FFFF00"/>
      </a:folHlink>
    </a:clrScheme>
    <a:fontScheme name="4_Office Theme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Office Theme 1">
        <a:dk1>
          <a:srgbClr val="003399"/>
        </a:dk1>
        <a:lt1>
          <a:srgbClr val="FFFFFF"/>
        </a:lt1>
        <a:dk2>
          <a:srgbClr val="000000"/>
        </a:dk2>
        <a:lt2>
          <a:srgbClr val="808080"/>
        </a:lt2>
        <a:accent1>
          <a:srgbClr val="0033CC"/>
        </a:accent1>
        <a:accent2>
          <a:srgbClr val="FF0000"/>
        </a:accent2>
        <a:accent3>
          <a:srgbClr val="FFFFFF"/>
        </a:accent3>
        <a:accent4>
          <a:srgbClr val="002A82"/>
        </a:accent4>
        <a:accent5>
          <a:srgbClr val="AAADE2"/>
        </a:accent5>
        <a:accent6>
          <a:srgbClr val="E70000"/>
        </a:accent6>
        <a:hlink>
          <a:srgbClr val="0099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36_Office Theme">
  <a:themeElements>
    <a:clrScheme name="Office Theme 1">
      <a:dk1>
        <a:srgbClr val="003399"/>
      </a:dk1>
      <a:lt1>
        <a:srgbClr val="FFFFFF"/>
      </a:lt1>
      <a:dk2>
        <a:srgbClr val="000000"/>
      </a:dk2>
      <a:lt2>
        <a:srgbClr val="808080"/>
      </a:lt2>
      <a:accent1>
        <a:srgbClr val="0033CC"/>
      </a:accent1>
      <a:accent2>
        <a:srgbClr val="FF0000"/>
      </a:accent2>
      <a:accent3>
        <a:srgbClr val="FFFFFF"/>
      </a:accent3>
      <a:accent4>
        <a:srgbClr val="002A82"/>
      </a:accent4>
      <a:accent5>
        <a:srgbClr val="AAADE2"/>
      </a:accent5>
      <a:accent6>
        <a:srgbClr val="E70000"/>
      </a:accent6>
      <a:hlink>
        <a:srgbClr val="009900"/>
      </a:hlink>
      <a:folHlink>
        <a:srgbClr val="FFFF00"/>
      </a:folHlink>
    </a:clrScheme>
    <a:fontScheme name="Office Theme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3399"/>
        </a:dk1>
        <a:lt1>
          <a:srgbClr val="FFFFFF"/>
        </a:lt1>
        <a:dk2>
          <a:srgbClr val="000000"/>
        </a:dk2>
        <a:lt2>
          <a:srgbClr val="808080"/>
        </a:lt2>
        <a:accent1>
          <a:srgbClr val="0033CC"/>
        </a:accent1>
        <a:accent2>
          <a:srgbClr val="FF0000"/>
        </a:accent2>
        <a:accent3>
          <a:srgbClr val="FFFFFF"/>
        </a:accent3>
        <a:accent4>
          <a:srgbClr val="002A82"/>
        </a:accent4>
        <a:accent5>
          <a:srgbClr val="AAADE2"/>
        </a:accent5>
        <a:accent6>
          <a:srgbClr val="E70000"/>
        </a:accent6>
        <a:hlink>
          <a:srgbClr val="0099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37_Office Theme">
  <a:themeElements>
    <a:clrScheme name="Office Theme 1">
      <a:dk1>
        <a:srgbClr val="003399"/>
      </a:dk1>
      <a:lt1>
        <a:srgbClr val="FFFFFF"/>
      </a:lt1>
      <a:dk2>
        <a:srgbClr val="000000"/>
      </a:dk2>
      <a:lt2>
        <a:srgbClr val="808080"/>
      </a:lt2>
      <a:accent1>
        <a:srgbClr val="0033CC"/>
      </a:accent1>
      <a:accent2>
        <a:srgbClr val="FF0000"/>
      </a:accent2>
      <a:accent3>
        <a:srgbClr val="FFFFFF"/>
      </a:accent3>
      <a:accent4>
        <a:srgbClr val="002A82"/>
      </a:accent4>
      <a:accent5>
        <a:srgbClr val="AAADE2"/>
      </a:accent5>
      <a:accent6>
        <a:srgbClr val="E70000"/>
      </a:accent6>
      <a:hlink>
        <a:srgbClr val="009900"/>
      </a:hlink>
      <a:folHlink>
        <a:srgbClr val="FFFF00"/>
      </a:folHlink>
    </a:clrScheme>
    <a:fontScheme name="Office Theme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3399"/>
        </a:dk1>
        <a:lt1>
          <a:srgbClr val="FFFFFF"/>
        </a:lt1>
        <a:dk2>
          <a:srgbClr val="000000"/>
        </a:dk2>
        <a:lt2>
          <a:srgbClr val="808080"/>
        </a:lt2>
        <a:accent1>
          <a:srgbClr val="0033CC"/>
        </a:accent1>
        <a:accent2>
          <a:srgbClr val="FF0000"/>
        </a:accent2>
        <a:accent3>
          <a:srgbClr val="FFFFFF"/>
        </a:accent3>
        <a:accent4>
          <a:srgbClr val="002A82"/>
        </a:accent4>
        <a:accent5>
          <a:srgbClr val="AAADE2"/>
        </a:accent5>
        <a:accent6>
          <a:srgbClr val="E70000"/>
        </a:accent6>
        <a:hlink>
          <a:srgbClr val="0099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Eurometal Template Powerpoint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3.xml><?xml version="1.0" encoding="utf-8"?>
<a:theme xmlns:a="http://schemas.openxmlformats.org/drawingml/2006/main" name="38_Office Theme">
  <a:themeElements>
    <a:clrScheme name="Office Theme 1">
      <a:dk1>
        <a:srgbClr val="003399"/>
      </a:dk1>
      <a:lt1>
        <a:srgbClr val="FFFFFF"/>
      </a:lt1>
      <a:dk2>
        <a:srgbClr val="000000"/>
      </a:dk2>
      <a:lt2>
        <a:srgbClr val="808080"/>
      </a:lt2>
      <a:accent1>
        <a:srgbClr val="0033CC"/>
      </a:accent1>
      <a:accent2>
        <a:srgbClr val="FF0000"/>
      </a:accent2>
      <a:accent3>
        <a:srgbClr val="FFFFFF"/>
      </a:accent3>
      <a:accent4>
        <a:srgbClr val="002A82"/>
      </a:accent4>
      <a:accent5>
        <a:srgbClr val="AAADE2"/>
      </a:accent5>
      <a:accent6>
        <a:srgbClr val="E70000"/>
      </a:accent6>
      <a:hlink>
        <a:srgbClr val="009900"/>
      </a:hlink>
      <a:folHlink>
        <a:srgbClr val="FFFF00"/>
      </a:folHlink>
    </a:clrScheme>
    <a:fontScheme name="Office Theme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3399"/>
        </a:dk1>
        <a:lt1>
          <a:srgbClr val="FFFFFF"/>
        </a:lt1>
        <a:dk2>
          <a:srgbClr val="000000"/>
        </a:dk2>
        <a:lt2>
          <a:srgbClr val="808080"/>
        </a:lt2>
        <a:accent1>
          <a:srgbClr val="0033CC"/>
        </a:accent1>
        <a:accent2>
          <a:srgbClr val="FF0000"/>
        </a:accent2>
        <a:accent3>
          <a:srgbClr val="FFFFFF"/>
        </a:accent3>
        <a:accent4>
          <a:srgbClr val="002A82"/>
        </a:accent4>
        <a:accent5>
          <a:srgbClr val="AAADE2"/>
        </a:accent5>
        <a:accent6>
          <a:srgbClr val="E70000"/>
        </a:accent6>
        <a:hlink>
          <a:srgbClr val="0099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4.xml><?xml version="1.0" encoding="utf-8"?>
<a:theme xmlns:a="http://schemas.openxmlformats.org/drawingml/2006/main" name="39_Office Theme">
  <a:themeElements>
    <a:clrScheme name="Office Theme 1">
      <a:dk1>
        <a:srgbClr val="003399"/>
      </a:dk1>
      <a:lt1>
        <a:srgbClr val="FFFFFF"/>
      </a:lt1>
      <a:dk2>
        <a:srgbClr val="000000"/>
      </a:dk2>
      <a:lt2>
        <a:srgbClr val="808080"/>
      </a:lt2>
      <a:accent1>
        <a:srgbClr val="0033CC"/>
      </a:accent1>
      <a:accent2>
        <a:srgbClr val="FF0000"/>
      </a:accent2>
      <a:accent3>
        <a:srgbClr val="FFFFFF"/>
      </a:accent3>
      <a:accent4>
        <a:srgbClr val="002A82"/>
      </a:accent4>
      <a:accent5>
        <a:srgbClr val="AAADE2"/>
      </a:accent5>
      <a:accent6>
        <a:srgbClr val="E70000"/>
      </a:accent6>
      <a:hlink>
        <a:srgbClr val="009900"/>
      </a:hlink>
      <a:folHlink>
        <a:srgbClr val="FFFF00"/>
      </a:folHlink>
    </a:clrScheme>
    <a:fontScheme name="Office Theme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3399"/>
        </a:dk1>
        <a:lt1>
          <a:srgbClr val="FFFFFF"/>
        </a:lt1>
        <a:dk2>
          <a:srgbClr val="000000"/>
        </a:dk2>
        <a:lt2>
          <a:srgbClr val="808080"/>
        </a:lt2>
        <a:accent1>
          <a:srgbClr val="0033CC"/>
        </a:accent1>
        <a:accent2>
          <a:srgbClr val="FF0000"/>
        </a:accent2>
        <a:accent3>
          <a:srgbClr val="FFFFFF"/>
        </a:accent3>
        <a:accent4>
          <a:srgbClr val="002A82"/>
        </a:accent4>
        <a:accent5>
          <a:srgbClr val="AAADE2"/>
        </a:accent5>
        <a:accent6>
          <a:srgbClr val="E70000"/>
        </a:accent6>
        <a:hlink>
          <a:srgbClr val="0099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5.xml><?xml version="1.0" encoding="utf-8"?>
<a:theme xmlns:a="http://schemas.openxmlformats.org/drawingml/2006/main" name="40_Office Theme">
  <a:themeElements>
    <a:clrScheme name="28_Office Theme 1">
      <a:dk1>
        <a:srgbClr val="003399"/>
      </a:dk1>
      <a:lt1>
        <a:srgbClr val="FFFFFF"/>
      </a:lt1>
      <a:dk2>
        <a:srgbClr val="000000"/>
      </a:dk2>
      <a:lt2>
        <a:srgbClr val="808080"/>
      </a:lt2>
      <a:accent1>
        <a:srgbClr val="0033CC"/>
      </a:accent1>
      <a:accent2>
        <a:srgbClr val="FF0000"/>
      </a:accent2>
      <a:accent3>
        <a:srgbClr val="FFFFFF"/>
      </a:accent3>
      <a:accent4>
        <a:srgbClr val="002A82"/>
      </a:accent4>
      <a:accent5>
        <a:srgbClr val="AAADE2"/>
      </a:accent5>
      <a:accent6>
        <a:srgbClr val="E70000"/>
      </a:accent6>
      <a:hlink>
        <a:srgbClr val="009900"/>
      </a:hlink>
      <a:folHlink>
        <a:srgbClr val="FFFF00"/>
      </a:folHlink>
    </a:clrScheme>
    <a:fontScheme name="28_Office Theme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8_Office Theme 1">
        <a:dk1>
          <a:srgbClr val="003399"/>
        </a:dk1>
        <a:lt1>
          <a:srgbClr val="FFFFFF"/>
        </a:lt1>
        <a:dk2>
          <a:srgbClr val="000000"/>
        </a:dk2>
        <a:lt2>
          <a:srgbClr val="808080"/>
        </a:lt2>
        <a:accent1>
          <a:srgbClr val="0033CC"/>
        </a:accent1>
        <a:accent2>
          <a:srgbClr val="FF0000"/>
        </a:accent2>
        <a:accent3>
          <a:srgbClr val="FFFFFF"/>
        </a:accent3>
        <a:accent4>
          <a:srgbClr val="002A82"/>
        </a:accent4>
        <a:accent5>
          <a:srgbClr val="AAADE2"/>
        </a:accent5>
        <a:accent6>
          <a:srgbClr val="E70000"/>
        </a:accent6>
        <a:hlink>
          <a:srgbClr val="0099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6.xml><?xml version="1.0" encoding="utf-8"?>
<a:theme xmlns:a="http://schemas.openxmlformats.org/drawingml/2006/main" name="41_Office Theme">
  <a:themeElements>
    <a:clrScheme name="28_Office Theme 1">
      <a:dk1>
        <a:srgbClr val="003399"/>
      </a:dk1>
      <a:lt1>
        <a:srgbClr val="FFFFFF"/>
      </a:lt1>
      <a:dk2>
        <a:srgbClr val="000000"/>
      </a:dk2>
      <a:lt2>
        <a:srgbClr val="808080"/>
      </a:lt2>
      <a:accent1>
        <a:srgbClr val="0033CC"/>
      </a:accent1>
      <a:accent2>
        <a:srgbClr val="FF0000"/>
      </a:accent2>
      <a:accent3>
        <a:srgbClr val="FFFFFF"/>
      </a:accent3>
      <a:accent4>
        <a:srgbClr val="002A82"/>
      </a:accent4>
      <a:accent5>
        <a:srgbClr val="AAADE2"/>
      </a:accent5>
      <a:accent6>
        <a:srgbClr val="E70000"/>
      </a:accent6>
      <a:hlink>
        <a:srgbClr val="009900"/>
      </a:hlink>
      <a:folHlink>
        <a:srgbClr val="FFFF00"/>
      </a:folHlink>
    </a:clrScheme>
    <a:fontScheme name="28_Office Theme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8_Office Theme 1">
        <a:dk1>
          <a:srgbClr val="003399"/>
        </a:dk1>
        <a:lt1>
          <a:srgbClr val="FFFFFF"/>
        </a:lt1>
        <a:dk2>
          <a:srgbClr val="000000"/>
        </a:dk2>
        <a:lt2>
          <a:srgbClr val="808080"/>
        </a:lt2>
        <a:accent1>
          <a:srgbClr val="0033CC"/>
        </a:accent1>
        <a:accent2>
          <a:srgbClr val="FF0000"/>
        </a:accent2>
        <a:accent3>
          <a:srgbClr val="FFFFFF"/>
        </a:accent3>
        <a:accent4>
          <a:srgbClr val="002A82"/>
        </a:accent4>
        <a:accent5>
          <a:srgbClr val="AAADE2"/>
        </a:accent5>
        <a:accent6>
          <a:srgbClr val="E70000"/>
        </a:accent6>
        <a:hlink>
          <a:srgbClr val="0099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7.xml><?xml version="1.0" encoding="utf-8"?>
<a:theme xmlns:a="http://schemas.openxmlformats.org/drawingml/2006/main" name="42_Office Theme">
  <a:themeElements>
    <a:clrScheme name="28_Office Theme 1">
      <a:dk1>
        <a:srgbClr val="003399"/>
      </a:dk1>
      <a:lt1>
        <a:srgbClr val="FFFFFF"/>
      </a:lt1>
      <a:dk2>
        <a:srgbClr val="000000"/>
      </a:dk2>
      <a:lt2>
        <a:srgbClr val="808080"/>
      </a:lt2>
      <a:accent1>
        <a:srgbClr val="0033CC"/>
      </a:accent1>
      <a:accent2>
        <a:srgbClr val="FF0000"/>
      </a:accent2>
      <a:accent3>
        <a:srgbClr val="FFFFFF"/>
      </a:accent3>
      <a:accent4>
        <a:srgbClr val="002A82"/>
      </a:accent4>
      <a:accent5>
        <a:srgbClr val="AAADE2"/>
      </a:accent5>
      <a:accent6>
        <a:srgbClr val="E70000"/>
      </a:accent6>
      <a:hlink>
        <a:srgbClr val="009900"/>
      </a:hlink>
      <a:folHlink>
        <a:srgbClr val="FFFF00"/>
      </a:folHlink>
    </a:clrScheme>
    <a:fontScheme name="28_Office Theme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8_Office Theme 1">
        <a:dk1>
          <a:srgbClr val="003399"/>
        </a:dk1>
        <a:lt1>
          <a:srgbClr val="FFFFFF"/>
        </a:lt1>
        <a:dk2>
          <a:srgbClr val="000000"/>
        </a:dk2>
        <a:lt2>
          <a:srgbClr val="808080"/>
        </a:lt2>
        <a:accent1>
          <a:srgbClr val="0033CC"/>
        </a:accent1>
        <a:accent2>
          <a:srgbClr val="FF0000"/>
        </a:accent2>
        <a:accent3>
          <a:srgbClr val="FFFFFF"/>
        </a:accent3>
        <a:accent4>
          <a:srgbClr val="002A82"/>
        </a:accent4>
        <a:accent5>
          <a:srgbClr val="AAADE2"/>
        </a:accent5>
        <a:accent6>
          <a:srgbClr val="E70000"/>
        </a:accent6>
        <a:hlink>
          <a:srgbClr val="0099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5_Office Theme 1">
      <a:dk1>
        <a:srgbClr val="003399"/>
      </a:dk1>
      <a:lt1>
        <a:srgbClr val="FFFFFF"/>
      </a:lt1>
      <a:dk2>
        <a:srgbClr val="000000"/>
      </a:dk2>
      <a:lt2>
        <a:srgbClr val="808080"/>
      </a:lt2>
      <a:accent1>
        <a:srgbClr val="0033CC"/>
      </a:accent1>
      <a:accent2>
        <a:srgbClr val="FF0000"/>
      </a:accent2>
      <a:accent3>
        <a:srgbClr val="FFFFFF"/>
      </a:accent3>
      <a:accent4>
        <a:srgbClr val="002A82"/>
      </a:accent4>
      <a:accent5>
        <a:srgbClr val="AAADE2"/>
      </a:accent5>
      <a:accent6>
        <a:srgbClr val="E70000"/>
      </a:accent6>
      <a:hlink>
        <a:srgbClr val="009900"/>
      </a:hlink>
      <a:folHlink>
        <a:srgbClr val="FFFF00"/>
      </a:folHlink>
    </a:clrScheme>
    <a:fontScheme name="5_Office Theme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_Office Theme 1">
        <a:dk1>
          <a:srgbClr val="003399"/>
        </a:dk1>
        <a:lt1>
          <a:srgbClr val="FFFFFF"/>
        </a:lt1>
        <a:dk2>
          <a:srgbClr val="000000"/>
        </a:dk2>
        <a:lt2>
          <a:srgbClr val="808080"/>
        </a:lt2>
        <a:accent1>
          <a:srgbClr val="0033CC"/>
        </a:accent1>
        <a:accent2>
          <a:srgbClr val="FF0000"/>
        </a:accent2>
        <a:accent3>
          <a:srgbClr val="FFFFFF"/>
        </a:accent3>
        <a:accent4>
          <a:srgbClr val="002A82"/>
        </a:accent4>
        <a:accent5>
          <a:srgbClr val="AAADE2"/>
        </a:accent5>
        <a:accent6>
          <a:srgbClr val="E70000"/>
        </a:accent6>
        <a:hlink>
          <a:srgbClr val="0099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Office Theme">
  <a:themeElements>
    <a:clrScheme name="6_Office Theme 1">
      <a:dk1>
        <a:srgbClr val="003399"/>
      </a:dk1>
      <a:lt1>
        <a:srgbClr val="FFFFFF"/>
      </a:lt1>
      <a:dk2>
        <a:srgbClr val="000000"/>
      </a:dk2>
      <a:lt2>
        <a:srgbClr val="808080"/>
      </a:lt2>
      <a:accent1>
        <a:srgbClr val="0033CC"/>
      </a:accent1>
      <a:accent2>
        <a:srgbClr val="FF0000"/>
      </a:accent2>
      <a:accent3>
        <a:srgbClr val="FFFFFF"/>
      </a:accent3>
      <a:accent4>
        <a:srgbClr val="002A82"/>
      </a:accent4>
      <a:accent5>
        <a:srgbClr val="AAADE2"/>
      </a:accent5>
      <a:accent6>
        <a:srgbClr val="E70000"/>
      </a:accent6>
      <a:hlink>
        <a:srgbClr val="009900"/>
      </a:hlink>
      <a:folHlink>
        <a:srgbClr val="FFFF00"/>
      </a:folHlink>
    </a:clrScheme>
    <a:fontScheme name="6_Office Theme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Office Theme 1">
        <a:dk1>
          <a:srgbClr val="003399"/>
        </a:dk1>
        <a:lt1>
          <a:srgbClr val="FFFFFF"/>
        </a:lt1>
        <a:dk2>
          <a:srgbClr val="000000"/>
        </a:dk2>
        <a:lt2>
          <a:srgbClr val="808080"/>
        </a:lt2>
        <a:accent1>
          <a:srgbClr val="0033CC"/>
        </a:accent1>
        <a:accent2>
          <a:srgbClr val="FF0000"/>
        </a:accent2>
        <a:accent3>
          <a:srgbClr val="FFFFFF"/>
        </a:accent3>
        <a:accent4>
          <a:srgbClr val="002A82"/>
        </a:accent4>
        <a:accent5>
          <a:srgbClr val="AAADE2"/>
        </a:accent5>
        <a:accent6>
          <a:srgbClr val="E70000"/>
        </a:accent6>
        <a:hlink>
          <a:srgbClr val="0099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Office Theme">
  <a:themeElements>
    <a:clrScheme name="7_Office Theme 1">
      <a:dk1>
        <a:srgbClr val="003399"/>
      </a:dk1>
      <a:lt1>
        <a:srgbClr val="FFFFFF"/>
      </a:lt1>
      <a:dk2>
        <a:srgbClr val="000000"/>
      </a:dk2>
      <a:lt2>
        <a:srgbClr val="808080"/>
      </a:lt2>
      <a:accent1>
        <a:srgbClr val="0033CC"/>
      </a:accent1>
      <a:accent2>
        <a:srgbClr val="FF0000"/>
      </a:accent2>
      <a:accent3>
        <a:srgbClr val="FFFFFF"/>
      </a:accent3>
      <a:accent4>
        <a:srgbClr val="002A82"/>
      </a:accent4>
      <a:accent5>
        <a:srgbClr val="AAADE2"/>
      </a:accent5>
      <a:accent6>
        <a:srgbClr val="E70000"/>
      </a:accent6>
      <a:hlink>
        <a:srgbClr val="009900"/>
      </a:hlink>
      <a:folHlink>
        <a:srgbClr val="FFFF00"/>
      </a:folHlink>
    </a:clrScheme>
    <a:fontScheme name="7_Office Theme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7_Office Theme 1">
        <a:dk1>
          <a:srgbClr val="003399"/>
        </a:dk1>
        <a:lt1>
          <a:srgbClr val="FFFFFF"/>
        </a:lt1>
        <a:dk2>
          <a:srgbClr val="000000"/>
        </a:dk2>
        <a:lt2>
          <a:srgbClr val="808080"/>
        </a:lt2>
        <a:accent1>
          <a:srgbClr val="0033CC"/>
        </a:accent1>
        <a:accent2>
          <a:srgbClr val="FF0000"/>
        </a:accent2>
        <a:accent3>
          <a:srgbClr val="FFFFFF"/>
        </a:accent3>
        <a:accent4>
          <a:srgbClr val="002A82"/>
        </a:accent4>
        <a:accent5>
          <a:srgbClr val="AAADE2"/>
        </a:accent5>
        <a:accent6>
          <a:srgbClr val="E70000"/>
        </a:accent6>
        <a:hlink>
          <a:srgbClr val="0099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Office Theme">
  <a:themeElements>
    <a:clrScheme name="8_Office Theme 1">
      <a:dk1>
        <a:srgbClr val="003399"/>
      </a:dk1>
      <a:lt1>
        <a:srgbClr val="FFFFFF"/>
      </a:lt1>
      <a:dk2>
        <a:srgbClr val="000000"/>
      </a:dk2>
      <a:lt2>
        <a:srgbClr val="808080"/>
      </a:lt2>
      <a:accent1>
        <a:srgbClr val="0033CC"/>
      </a:accent1>
      <a:accent2>
        <a:srgbClr val="FF0000"/>
      </a:accent2>
      <a:accent3>
        <a:srgbClr val="FFFFFF"/>
      </a:accent3>
      <a:accent4>
        <a:srgbClr val="002A82"/>
      </a:accent4>
      <a:accent5>
        <a:srgbClr val="AAADE2"/>
      </a:accent5>
      <a:accent6>
        <a:srgbClr val="E70000"/>
      </a:accent6>
      <a:hlink>
        <a:srgbClr val="009900"/>
      </a:hlink>
      <a:folHlink>
        <a:srgbClr val="FFFF00"/>
      </a:folHlink>
    </a:clrScheme>
    <a:fontScheme name="8_Office Theme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8_Office Theme 1">
        <a:dk1>
          <a:srgbClr val="003399"/>
        </a:dk1>
        <a:lt1>
          <a:srgbClr val="FFFFFF"/>
        </a:lt1>
        <a:dk2>
          <a:srgbClr val="000000"/>
        </a:dk2>
        <a:lt2>
          <a:srgbClr val="808080"/>
        </a:lt2>
        <a:accent1>
          <a:srgbClr val="0033CC"/>
        </a:accent1>
        <a:accent2>
          <a:srgbClr val="FF0000"/>
        </a:accent2>
        <a:accent3>
          <a:srgbClr val="FFFFFF"/>
        </a:accent3>
        <a:accent4>
          <a:srgbClr val="002A82"/>
        </a:accent4>
        <a:accent5>
          <a:srgbClr val="AAADE2"/>
        </a:accent5>
        <a:accent6>
          <a:srgbClr val="E70000"/>
        </a:accent6>
        <a:hlink>
          <a:srgbClr val="0099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11579</TotalTime>
  <Words>607</Words>
  <Application>Microsoft Office PowerPoint</Application>
  <PresentationFormat>Custom</PresentationFormat>
  <Paragraphs>138</Paragraphs>
  <Slides>7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57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69" baseType="lpstr">
      <vt:lpstr>ＭＳ Ｐゴシック</vt:lpstr>
      <vt:lpstr>Arial</vt:lpstr>
      <vt:lpstr>Times New Roman</vt:lpstr>
      <vt:lpstr>Wingdings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Default Design</vt:lpstr>
      <vt:lpstr>3_Default Design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16_Office Theme</vt:lpstr>
      <vt:lpstr>17_Office Theme</vt:lpstr>
      <vt:lpstr>Standarddesign</vt:lpstr>
      <vt:lpstr>1_Standarddesign</vt:lpstr>
      <vt:lpstr>2_Standarddesign</vt:lpstr>
      <vt:lpstr>3_Standarddesign</vt:lpstr>
      <vt:lpstr>4_Standarddesign</vt:lpstr>
      <vt:lpstr>5_Standarddesign</vt:lpstr>
      <vt:lpstr>6_Standarddesign</vt:lpstr>
      <vt:lpstr>7_Standarddesign</vt:lpstr>
      <vt:lpstr>8_Standarddesign</vt:lpstr>
      <vt:lpstr>9_Standarddesign</vt:lpstr>
      <vt:lpstr>18_Office Theme</vt:lpstr>
      <vt:lpstr>20_Office Theme</vt:lpstr>
      <vt:lpstr>19_Office Theme</vt:lpstr>
      <vt:lpstr>23_Office Theme</vt:lpstr>
      <vt:lpstr>10_Standarddesign</vt:lpstr>
      <vt:lpstr>21_Office Theme</vt:lpstr>
      <vt:lpstr>22_Office Theme</vt:lpstr>
      <vt:lpstr>24_Office Theme</vt:lpstr>
      <vt:lpstr>25_Office Theme</vt:lpstr>
      <vt:lpstr>26_Office Theme</vt:lpstr>
      <vt:lpstr>27_Office Theme</vt:lpstr>
      <vt:lpstr>28_Office Theme</vt:lpstr>
      <vt:lpstr>29_Office Theme</vt:lpstr>
      <vt:lpstr>30_Office Theme</vt:lpstr>
      <vt:lpstr>31_Office Theme</vt:lpstr>
      <vt:lpstr>32_Office Theme</vt:lpstr>
      <vt:lpstr>33_Office Theme</vt:lpstr>
      <vt:lpstr>34_Office Theme</vt:lpstr>
      <vt:lpstr>35_Office Theme</vt:lpstr>
      <vt:lpstr>36_Office Theme</vt:lpstr>
      <vt:lpstr>37_Office Theme</vt:lpstr>
      <vt:lpstr>Eurometal Template Powerpoint</vt:lpstr>
      <vt:lpstr>38_Office Theme</vt:lpstr>
      <vt:lpstr>39_Office Theme</vt:lpstr>
      <vt:lpstr>40_Office Theme</vt:lpstr>
      <vt:lpstr>41_Office Theme</vt:lpstr>
      <vt:lpstr>42_Office Theme</vt:lpstr>
      <vt:lpstr>Bitmap</vt:lpstr>
      <vt:lpstr>EUROMETAL – European Federation of Steel, Tube and Metal Distribution and Trading</vt:lpstr>
      <vt:lpstr>PowerPoint Presentation</vt:lpstr>
      <vt:lpstr>PowerPoint Presentation</vt:lpstr>
      <vt:lpstr>IN 2016, SOME MAIN ECONOMIC ZONES WILL PROGRESS AT SUSTAINED GDP GROWTH RATES, EVEN IF SOME AREAS ARE DECELERATING. EURO-AREA WILL STAY IN LOW GEAR. CIS AND LATIN AMERICA ARE FORECASTED TO REGISTER NEGATIVE GDP GROWTH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EUROMETAL ECONOMIC OUTLOOK NOV 2009</dc:title>
  <dc:creator>Georges Kirps</dc:creator>
  <dc:description>FOR PRINTING PURPOSES ONLY</dc:description>
  <cp:lastModifiedBy>Jacquey Parker</cp:lastModifiedBy>
  <cp:revision>633</cp:revision>
  <cp:lastPrinted>2013-07-13T12:29:23Z</cp:lastPrinted>
  <dcterms:created xsi:type="dcterms:W3CDTF">2009-06-06T06:52:22Z</dcterms:created>
  <dcterms:modified xsi:type="dcterms:W3CDTF">2016-04-19T10:33:25Z</dcterms:modified>
</cp:coreProperties>
</file>